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916" y="961644"/>
            <a:ext cx="11305540" cy="44450"/>
          </a:xfrm>
          <a:custGeom>
            <a:avLst/>
            <a:gdLst/>
            <a:ahLst/>
            <a:cxnLst/>
            <a:rect l="l" t="t" r="r" b="b"/>
            <a:pathLst>
              <a:path w="11305540" h="44450">
                <a:moveTo>
                  <a:pt x="11305032" y="0"/>
                </a:moveTo>
                <a:lnTo>
                  <a:pt x="0" y="0"/>
                </a:lnTo>
                <a:lnTo>
                  <a:pt x="0" y="44196"/>
                </a:lnTo>
                <a:lnTo>
                  <a:pt x="11305032" y="44196"/>
                </a:lnTo>
                <a:lnTo>
                  <a:pt x="1130503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1916" y="961644"/>
            <a:ext cx="11305540" cy="44450"/>
          </a:xfrm>
          <a:custGeom>
            <a:avLst/>
            <a:gdLst/>
            <a:ahLst/>
            <a:cxnLst/>
            <a:rect l="l" t="t" r="r" b="b"/>
            <a:pathLst>
              <a:path w="11305540" h="44450">
                <a:moveTo>
                  <a:pt x="0" y="44196"/>
                </a:moveTo>
                <a:lnTo>
                  <a:pt x="11305032" y="44196"/>
                </a:lnTo>
                <a:lnTo>
                  <a:pt x="11305032" y="0"/>
                </a:lnTo>
                <a:lnTo>
                  <a:pt x="0" y="0"/>
                </a:lnTo>
                <a:lnTo>
                  <a:pt x="0" y="44196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3547" y="112776"/>
            <a:ext cx="1627632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7947" y="96774"/>
            <a:ext cx="10288905" cy="63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5452" y="2197591"/>
            <a:ext cx="7101205" cy="337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2.jp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2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3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86"/>
            <a:ext cx="12193905" cy="6852284"/>
            <a:chOff x="0" y="6286"/>
            <a:chExt cx="12193905" cy="6852284"/>
          </a:xfrm>
        </p:grpSpPr>
        <p:sp>
          <p:nvSpPr>
            <p:cNvPr id="3" name="object 3"/>
            <p:cNvSpPr/>
            <p:nvPr/>
          </p:nvSpPr>
          <p:spPr>
            <a:xfrm>
              <a:off x="0" y="6298"/>
              <a:ext cx="10715625" cy="6852284"/>
            </a:xfrm>
            <a:custGeom>
              <a:avLst/>
              <a:gdLst/>
              <a:ahLst/>
              <a:cxnLst/>
              <a:rect l="l" t="t" r="r" b="b"/>
              <a:pathLst>
                <a:path w="10715625" h="6852284">
                  <a:moveTo>
                    <a:pt x="1441780" y="2438120"/>
                  </a:moveTo>
                  <a:lnTo>
                    <a:pt x="1013764" y="2762948"/>
                  </a:lnTo>
                  <a:lnTo>
                    <a:pt x="0" y="3321558"/>
                  </a:lnTo>
                  <a:lnTo>
                    <a:pt x="0" y="6675501"/>
                  </a:lnTo>
                  <a:lnTo>
                    <a:pt x="184912" y="6675501"/>
                  </a:lnTo>
                  <a:lnTo>
                    <a:pt x="1002868" y="3271520"/>
                  </a:lnTo>
                  <a:lnTo>
                    <a:pt x="1441780" y="2438120"/>
                  </a:lnTo>
                  <a:close/>
                </a:path>
                <a:path w="10715625" h="6852284">
                  <a:moveTo>
                    <a:pt x="2718993" y="1042060"/>
                  </a:moveTo>
                  <a:lnTo>
                    <a:pt x="1971878" y="1431569"/>
                  </a:lnTo>
                  <a:lnTo>
                    <a:pt x="1441780" y="2438120"/>
                  </a:lnTo>
                  <a:lnTo>
                    <a:pt x="1741944" y="2210320"/>
                  </a:lnTo>
                  <a:lnTo>
                    <a:pt x="2479141" y="1365097"/>
                  </a:lnTo>
                  <a:lnTo>
                    <a:pt x="2718993" y="1042060"/>
                  </a:lnTo>
                  <a:close/>
                </a:path>
                <a:path w="10715625" h="6852284">
                  <a:moveTo>
                    <a:pt x="6382563" y="0"/>
                  </a:moveTo>
                  <a:lnTo>
                    <a:pt x="3492741" y="0"/>
                  </a:lnTo>
                  <a:lnTo>
                    <a:pt x="2718993" y="1042060"/>
                  </a:lnTo>
                  <a:lnTo>
                    <a:pt x="3718661" y="520877"/>
                  </a:lnTo>
                  <a:lnTo>
                    <a:pt x="6382563" y="0"/>
                  </a:lnTo>
                  <a:close/>
                </a:path>
                <a:path w="10715625" h="6852284">
                  <a:moveTo>
                    <a:pt x="10715409" y="0"/>
                  </a:moveTo>
                  <a:lnTo>
                    <a:pt x="8657285" y="0"/>
                  </a:lnTo>
                  <a:lnTo>
                    <a:pt x="6767169" y="1604429"/>
                  </a:lnTo>
                  <a:lnTo>
                    <a:pt x="5779706" y="2876308"/>
                  </a:lnTo>
                  <a:lnTo>
                    <a:pt x="5519191" y="4355071"/>
                  </a:lnTo>
                  <a:lnTo>
                    <a:pt x="5697626" y="6675501"/>
                  </a:lnTo>
                  <a:lnTo>
                    <a:pt x="6891261" y="6851701"/>
                  </a:lnTo>
                  <a:lnTo>
                    <a:pt x="10341585" y="6851701"/>
                  </a:lnTo>
                  <a:lnTo>
                    <a:pt x="10291381" y="6844449"/>
                  </a:lnTo>
                  <a:lnTo>
                    <a:pt x="8723300" y="6019825"/>
                  </a:lnTo>
                  <a:lnTo>
                    <a:pt x="8162404" y="4253154"/>
                  </a:lnTo>
                  <a:lnTo>
                    <a:pt x="8397799" y="2418537"/>
                  </a:lnTo>
                  <a:lnTo>
                    <a:pt x="8760612" y="1354035"/>
                  </a:lnTo>
                  <a:lnTo>
                    <a:pt x="9506737" y="651979"/>
                  </a:lnTo>
                  <a:lnTo>
                    <a:pt x="10715409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61176" y="6524244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53043" y="6524244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6524244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8735" y="169163"/>
              <a:ext cx="2322575" cy="896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6088" y="248412"/>
              <a:ext cx="2872740" cy="7101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69924" y="380745"/>
            <a:ext cx="37998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00009F"/>
                </a:solidFill>
                <a:latin typeface="Arial"/>
                <a:cs typeface="Arial"/>
              </a:rPr>
              <a:t>МИНИСТЕРСТВО </a:t>
            </a:r>
            <a:r>
              <a:rPr sz="1100" b="1" spc="-15" dirty="0">
                <a:solidFill>
                  <a:srgbClr val="00009F"/>
                </a:solidFill>
                <a:latin typeface="Arial"/>
                <a:cs typeface="Arial"/>
              </a:rPr>
              <a:t>НАУКИ </a:t>
            </a:r>
            <a:r>
              <a:rPr sz="1100" b="1" dirty="0">
                <a:solidFill>
                  <a:srgbClr val="00009F"/>
                </a:solidFill>
                <a:latin typeface="Arial"/>
                <a:cs typeface="Arial"/>
              </a:rPr>
              <a:t>И </a:t>
            </a:r>
            <a:r>
              <a:rPr sz="1100" b="1" spc="-5" dirty="0">
                <a:solidFill>
                  <a:srgbClr val="00009F"/>
                </a:solidFill>
                <a:latin typeface="Arial"/>
                <a:cs typeface="Arial"/>
              </a:rPr>
              <a:t>ВЫСШЕГО </a:t>
            </a:r>
            <a:r>
              <a:rPr sz="1100" b="1" spc="-10" dirty="0">
                <a:solidFill>
                  <a:srgbClr val="00009F"/>
                </a:solidFill>
                <a:latin typeface="Arial"/>
                <a:cs typeface="Arial"/>
              </a:rPr>
              <a:t>ОБРАЗОВАНИЯ  </a:t>
            </a:r>
            <a:r>
              <a:rPr sz="1100" b="1" spc="-5" dirty="0">
                <a:solidFill>
                  <a:srgbClr val="00009F"/>
                </a:solidFill>
                <a:latin typeface="Arial"/>
                <a:cs typeface="Arial"/>
              </a:rPr>
              <a:t>РОССИЙСКОЙ</a:t>
            </a:r>
            <a:r>
              <a:rPr sz="1100" b="1" spc="-2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009F"/>
                </a:solidFill>
                <a:latin typeface="Arial"/>
                <a:cs typeface="Arial"/>
              </a:rPr>
              <a:t>ФЕДЕРАЦИИ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3568" y="262127"/>
            <a:ext cx="8672830" cy="6082030"/>
            <a:chOff x="353568" y="262127"/>
            <a:chExt cx="8672830" cy="6082030"/>
          </a:xfrm>
        </p:grpSpPr>
        <p:sp>
          <p:nvSpPr>
            <p:cNvPr id="13" name="object 13"/>
            <p:cNvSpPr/>
            <p:nvPr/>
          </p:nvSpPr>
          <p:spPr>
            <a:xfrm>
              <a:off x="353568" y="262127"/>
              <a:ext cx="550163" cy="580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3135" y="2950464"/>
              <a:ext cx="6032753" cy="3393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29229" y="1598421"/>
            <a:ext cx="672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245" dirty="0">
                <a:solidFill>
                  <a:srgbClr val="00009F"/>
                </a:solidFill>
                <a:latin typeface="Verdana"/>
                <a:cs typeface="Verdana"/>
              </a:rPr>
              <a:t>ФЕДЕРАЛЬНОЕ </a:t>
            </a:r>
            <a:r>
              <a:rPr sz="1800" spc="-190" dirty="0">
                <a:solidFill>
                  <a:srgbClr val="00009F"/>
                </a:solidFill>
                <a:latin typeface="Verdana"/>
                <a:cs typeface="Verdana"/>
              </a:rPr>
              <a:t>ГОСУДАРСТВЕННОЕ</a:t>
            </a:r>
            <a:r>
              <a:rPr sz="1800" spc="-330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800" spc="-260" dirty="0">
                <a:solidFill>
                  <a:srgbClr val="00009F"/>
                </a:solidFill>
                <a:latin typeface="Verdana"/>
                <a:cs typeface="Verdana"/>
              </a:rPr>
              <a:t>БЮДЖЕТНОЕ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229" dirty="0">
                <a:solidFill>
                  <a:srgbClr val="00009F"/>
                </a:solidFill>
                <a:latin typeface="Verdana"/>
                <a:cs typeface="Verdana"/>
              </a:rPr>
              <a:t>ОБРАЗОВАТЕЛЬНОЕ </a:t>
            </a:r>
            <a:r>
              <a:rPr sz="1800" spc="-275" dirty="0">
                <a:solidFill>
                  <a:srgbClr val="00009F"/>
                </a:solidFill>
                <a:latin typeface="Verdana"/>
                <a:cs typeface="Verdana"/>
              </a:rPr>
              <a:t>УЧРЕЖДЕНИЕ </a:t>
            </a:r>
            <a:r>
              <a:rPr sz="1800" spc="-235" dirty="0">
                <a:solidFill>
                  <a:srgbClr val="00009F"/>
                </a:solidFill>
                <a:latin typeface="Verdana"/>
                <a:cs typeface="Verdana"/>
              </a:rPr>
              <a:t>ВЫСШЕГО</a:t>
            </a:r>
            <a:r>
              <a:rPr sz="1800" spc="-14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800" spc="-225" dirty="0">
                <a:solidFill>
                  <a:srgbClr val="00009F"/>
                </a:solidFill>
                <a:latin typeface="Verdana"/>
                <a:cs typeface="Verdana"/>
              </a:rPr>
              <a:t>ОБРАЗОВАНИЯ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9127" y="2419553"/>
            <a:ext cx="8875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9" dirty="0">
                <a:solidFill>
                  <a:srgbClr val="E3007E"/>
                </a:solidFill>
                <a:latin typeface="Verdana"/>
                <a:cs typeface="Verdana"/>
              </a:rPr>
              <a:t>«УФИМСКИЙ </a:t>
            </a:r>
            <a:r>
              <a:rPr sz="2800" b="1" spc="-445" dirty="0">
                <a:solidFill>
                  <a:srgbClr val="E3007E"/>
                </a:solidFill>
                <a:latin typeface="Verdana"/>
                <a:cs typeface="Verdana"/>
              </a:rPr>
              <a:t>УНИВЕРСИТЕТ </a:t>
            </a:r>
            <a:r>
              <a:rPr sz="2800" b="1" spc="-345" dirty="0">
                <a:solidFill>
                  <a:srgbClr val="E3007E"/>
                </a:solidFill>
                <a:latin typeface="Verdana"/>
                <a:cs typeface="Verdana"/>
              </a:rPr>
              <a:t>НАУКИ </a:t>
            </a:r>
            <a:r>
              <a:rPr sz="2800" b="1" spc="-450" dirty="0">
                <a:solidFill>
                  <a:srgbClr val="E3007E"/>
                </a:solidFill>
                <a:latin typeface="Verdana"/>
                <a:cs typeface="Verdana"/>
              </a:rPr>
              <a:t>И</a:t>
            </a:r>
            <a:r>
              <a:rPr sz="2800" b="1" spc="-434" dirty="0">
                <a:solidFill>
                  <a:srgbClr val="E3007E"/>
                </a:solidFill>
                <a:latin typeface="Verdana"/>
                <a:cs typeface="Verdana"/>
              </a:rPr>
              <a:t> </a:t>
            </a:r>
            <a:r>
              <a:rPr sz="2800" b="1" spc="-440" dirty="0">
                <a:solidFill>
                  <a:srgbClr val="E3007E"/>
                </a:solidFill>
                <a:latin typeface="Verdana"/>
                <a:cs typeface="Verdana"/>
              </a:rPr>
              <a:t>ТЕХНОЛОГИЙ»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28884" y="4005198"/>
            <a:ext cx="6261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 Black"/>
                <a:cs typeface="Arial Black"/>
              </a:rPr>
              <a:t>У</a:t>
            </a:r>
            <a:r>
              <a:rPr sz="1050" spc="-120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Г</a:t>
            </a:r>
            <a:r>
              <a:rPr sz="1050" spc="-114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А</a:t>
            </a:r>
            <a:r>
              <a:rPr sz="1050" spc="-110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Т</a:t>
            </a:r>
            <a:r>
              <a:rPr sz="1050" spc="-114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У</a:t>
            </a:r>
            <a:endParaRPr sz="105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2436" y="3425952"/>
            <a:ext cx="9552940" cy="948055"/>
            <a:chOff x="1202436" y="3425952"/>
            <a:chExt cx="9552940" cy="948055"/>
          </a:xfrm>
        </p:grpSpPr>
        <p:sp>
          <p:nvSpPr>
            <p:cNvPr id="19" name="object 19"/>
            <p:cNvSpPr/>
            <p:nvPr/>
          </p:nvSpPr>
          <p:spPr>
            <a:xfrm>
              <a:off x="10143743" y="3572256"/>
              <a:ext cx="611124" cy="4480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2436" y="3425952"/>
              <a:ext cx="950976" cy="9479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98660" y="4472127"/>
            <a:ext cx="27489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00009F"/>
                </a:solidFill>
                <a:latin typeface="Verdana"/>
                <a:cs typeface="Verdana"/>
              </a:rPr>
              <a:t>ФЕДЕРАЛЬНОЕ </a:t>
            </a:r>
            <a:r>
              <a:rPr sz="900" b="1" spc="-95" dirty="0">
                <a:solidFill>
                  <a:srgbClr val="00009F"/>
                </a:solidFill>
                <a:latin typeface="Verdana"/>
                <a:cs typeface="Verdana"/>
              </a:rPr>
              <a:t>ГОСУДАРСТВЕННОЕ</a:t>
            </a:r>
            <a:r>
              <a:rPr sz="900" b="1" spc="-80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900" b="1" spc="-135" dirty="0">
                <a:solidFill>
                  <a:srgbClr val="00009F"/>
                </a:solidFill>
                <a:latin typeface="Verdana"/>
                <a:cs typeface="Verdana"/>
              </a:rPr>
              <a:t>БЮДЖЕТНОЕ</a:t>
            </a:r>
            <a:endParaRPr sz="900">
              <a:latin typeface="Verdana"/>
              <a:cs typeface="Verdana"/>
            </a:endParaRPr>
          </a:p>
          <a:p>
            <a:pPr marL="141605" marR="133350" algn="ctr">
              <a:lnSpc>
                <a:spcPct val="100000"/>
              </a:lnSpc>
              <a:spcBef>
                <a:spcPts val="5"/>
              </a:spcBef>
            </a:pPr>
            <a:r>
              <a:rPr sz="900" b="1" spc="-120" dirty="0">
                <a:solidFill>
                  <a:srgbClr val="00009F"/>
                </a:solidFill>
                <a:latin typeface="Verdana"/>
                <a:cs typeface="Verdana"/>
              </a:rPr>
              <a:t>ОБРАЗОВАТЕЛЬНОЕ </a:t>
            </a:r>
            <a:r>
              <a:rPr sz="900" b="1" spc="-140" dirty="0">
                <a:solidFill>
                  <a:srgbClr val="00009F"/>
                </a:solidFill>
                <a:latin typeface="Verdana"/>
                <a:cs typeface="Verdana"/>
              </a:rPr>
              <a:t>УЧРЕЖДЕНИЕ </a:t>
            </a:r>
            <a:r>
              <a:rPr sz="900" b="1" spc="-120" dirty="0">
                <a:solidFill>
                  <a:srgbClr val="00009F"/>
                </a:solidFill>
                <a:latin typeface="Verdana"/>
                <a:cs typeface="Verdana"/>
              </a:rPr>
              <a:t>ВЫСШЕГО  </a:t>
            </a:r>
            <a:r>
              <a:rPr sz="900" b="1" spc="-114" dirty="0">
                <a:solidFill>
                  <a:srgbClr val="00009F"/>
                </a:solidFill>
                <a:latin typeface="Verdana"/>
                <a:cs typeface="Verdana"/>
              </a:rPr>
              <a:t>ОБРАЗОВАНИЯ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99017" y="5019802"/>
            <a:ext cx="31476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100" b="1" spc="-160" dirty="0">
                <a:solidFill>
                  <a:srgbClr val="E3007E"/>
                </a:solidFill>
                <a:latin typeface="Verdana"/>
                <a:cs typeface="Verdana"/>
              </a:rPr>
              <a:t>«УФИМСКИЙ</a:t>
            </a:r>
            <a:r>
              <a:rPr sz="1100" b="1" spc="-110" dirty="0">
                <a:solidFill>
                  <a:srgbClr val="E3007E"/>
                </a:solidFill>
                <a:latin typeface="Verdana"/>
                <a:cs typeface="Verdana"/>
              </a:rPr>
              <a:t> </a:t>
            </a:r>
            <a:r>
              <a:rPr sz="1100" b="1" spc="-130" dirty="0">
                <a:solidFill>
                  <a:srgbClr val="E3007E"/>
                </a:solidFill>
                <a:latin typeface="Verdana"/>
                <a:cs typeface="Verdana"/>
              </a:rPr>
              <a:t>ГОСУДАРСТВЕННЫЙ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spc="-140" dirty="0">
                <a:solidFill>
                  <a:srgbClr val="E3007E"/>
                </a:solidFill>
                <a:latin typeface="Verdana"/>
                <a:cs typeface="Verdana"/>
              </a:rPr>
              <a:t>АВИАЦИОННЫЙ </a:t>
            </a:r>
            <a:r>
              <a:rPr sz="1100" b="1" spc="-155" dirty="0">
                <a:solidFill>
                  <a:srgbClr val="E3007E"/>
                </a:solidFill>
                <a:latin typeface="Verdana"/>
                <a:cs typeface="Verdana"/>
              </a:rPr>
              <a:t>ТЕХНИЧЕСКИЙ</a:t>
            </a:r>
            <a:r>
              <a:rPr sz="1100" b="1" spc="-105" dirty="0">
                <a:solidFill>
                  <a:srgbClr val="E3007E"/>
                </a:solidFill>
                <a:latin typeface="Verdana"/>
                <a:cs typeface="Verdana"/>
              </a:rPr>
              <a:t> </a:t>
            </a:r>
            <a:r>
              <a:rPr sz="1100" b="1" spc="-195" dirty="0">
                <a:solidFill>
                  <a:srgbClr val="E3007E"/>
                </a:solidFill>
                <a:latin typeface="Verdana"/>
                <a:cs typeface="Verdana"/>
              </a:rPr>
              <a:t>УНИВЕРСИТЕТ»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915" y="4521834"/>
            <a:ext cx="2748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00009F"/>
                </a:solidFill>
                <a:latin typeface="Verdana"/>
                <a:cs typeface="Verdana"/>
              </a:rPr>
              <a:t>ФЕДЕРАЛЬНОЕ </a:t>
            </a:r>
            <a:r>
              <a:rPr sz="900" b="1" spc="-95" dirty="0">
                <a:solidFill>
                  <a:srgbClr val="00009F"/>
                </a:solidFill>
                <a:latin typeface="Verdana"/>
                <a:cs typeface="Verdana"/>
              </a:rPr>
              <a:t>ГОСУДАРСТВЕННОЕ </a:t>
            </a:r>
            <a:r>
              <a:rPr sz="900" b="1" spc="-135" dirty="0">
                <a:solidFill>
                  <a:srgbClr val="00009F"/>
                </a:solidFill>
                <a:latin typeface="Verdana"/>
                <a:cs typeface="Verdana"/>
              </a:rPr>
              <a:t>БЮДЖЕТНОЕ  </a:t>
            </a:r>
            <a:r>
              <a:rPr sz="900" b="1" spc="-120" dirty="0">
                <a:solidFill>
                  <a:srgbClr val="00009F"/>
                </a:solidFill>
                <a:latin typeface="Verdana"/>
                <a:cs typeface="Verdana"/>
              </a:rPr>
              <a:t>ОБРАЗОВАТЕЛЬНОЕ </a:t>
            </a:r>
            <a:r>
              <a:rPr sz="900" b="1" spc="-140" dirty="0">
                <a:solidFill>
                  <a:srgbClr val="00009F"/>
                </a:solidFill>
                <a:latin typeface="Verdana"/>
                <a:cs typeface="Verdana"/>
              </a:rPr>
              <a:t>УЧРЕЖДЕНИЕ</a:t>
            </a:r>
            <a:r>
              <a:rPr sz="900" b="1" spc="-7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900" b="1" spc="-120" dirty="0">
                <a:solidFill>
                  <a:srgbClr val="00009F"/>
                </a:solidFill>
                <a:latin typeface="Verdana"/>
                <a:cs typeface="Verdana"/>
              </a:rPr>
              <a:t>ВЫСШЕГО</a:t>
            </a:r>
            <a:endParaRPr sz="9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900" b="1" spc="-114" dirty="0">
                <a:solidFill>
                  <a:srgbClr val="00009F"/>
                </a:solidFill>
                <a:latin typeface="Verdana"/>
                <a:cs typeface="Verdana"/>
              </a:rPr>
              <a:t>ОБРАЗОВАНИЯ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0408" y="5068951"/>
            <a:ext cx="2496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00000"/>
              </a:lnSpc>
              <a:spcBef>
                <a:spcPts val="100"/>
              </a:spcBef>
            </a:pPr>
            <a:r>
              <a:rPr sz="1100" b="1" spc="-170" dirty="0">
                <a:solidFill>
                  <a:srgbClr val="E3007E"/>
                </a:solidFill>
                <a:latin typeface="Verdana"/>
                <a:cs typeface="Verdana"/>
              </a:rPr>
              <a:t>«БАШКИРСКИЙ </a:t>
            </a:r>
            <a:r>
              <a:rPr sz="1100" b="1" spc="-130" dirty="0">
                <a:solidFill>
                  <a:srgbClr val="E3007E"/>
                </a:solidFill>
                <a:latin typeface="Verdana"/>
                <a:cs typeface="Verdana"/>
              </a:rPr>
              <a:t>ГОСУДАРСТВЕННЫЙ  </a:t>
            </a:r>
            <a:r>
              <a:rPr sz="1100" b="1" spc="-195" dirty="0">
                <a:solidFill>
                  <a:srgbClr val="E3007E"/>
                </a:solidFill>
                <a:latin typeface="Verdana"/>
                <a:cs typeface="Verdana"/>
              </a:rPr>
              <a:t>УНИВЕРСИТЕТ»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"/>
            <a:ext cx="12193905" cy="6858000"/>
            <a:chOff x="0" y="191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3048" y="202"/>
              <a:ext cx="10720070" cy="6858000"/>
            </a:xfrm>
            <a:custGeom>
              <a:avLst/>
              <a:gdLst/>
              <a:ahLst/>
              <a:cxnLst/>
              <a:rect l="l" t="t" r="r" b="b"/>
              <a:pathLst>
                <a:path w="10720070" h="6858000">
                  <a:moveTo>
                    <a:pt x="1446352" y="2438120"/>
                  </a:moveTo>
                  <a:lnTo>
                    <a:pt x="1018336" y="2762948"/>
                  </a:lnTo>
                  <a:lnTo>
                    <a:pt x="0" y="3324085"/>
                  </a:lnTo>
                  <a:lnTo>
                    <a:pt x="0" y="6675501"/>
                  </a:lnTo>
                  <a:lnTo>
                    <a:pt x="189484" y="6675501"/>
                  </a:lnTo>
                  <a:lnTo>
                    <a:pt x="1007440" y="3271520"/>
                  </a:lnTo>
                  <a:lnTo>
                    <a:pt x="1446352" y="2438120"/>
                  </a:lnTo>
                  <a:close/>
                </a:path>
                <a:path w="10720070" h="6858000">
                  <a:moveTo>
                    <a:pt x="2723565" y="1042060"/>
                  </a:moveTo>
                  <a:lnTo>
                    <a:pt x="1976450" y="1431569"/>
                  </a:lnTo>
                  <a:lnTo>
                    <a:pt x="1446352" y="2438120"/>
                  </a:lnTo>
                  <a:lnTo>
                    <a:pt x="1746516" y="2210320"/>
                  </a:lnTo>
                  <a:lnTo>
                    <a:pt x="2483713" y="1365097"/>
                  </a:lnTo>
                  <a:lnTo>
                    <a:pt x="2723565" y="1042060"/>
                  </a:lnTo>
                  <a:close/>
                </a:path>
                <a:path w="10720070" h="6858000">
                  <a:moveTo>
                    <a:pt x="6387135" y="0"/>
                  </a:moveTo>
                  <a:lnTo>
                    <a:pt x="3497313" y="0"/>
                  </a:lnTo>
                  <a:lnTo>
                    <a:pt x="2723565" y="1042060"/>
                  </a:lnTo>
                  <a:lnTo>
                    <a:pt x="3723233" y="520877"/>
                  </a:lnTo>
                  <a:lnTo>
                    <a:pt x="6387135" y="0"/>
                  </a:lnTo>
                  <a:close/>
                </a:path>
                <a:path w="10720070" h="6858000">
                  <a:moveTo>
                    <a:pt x="10719981" y="0"/>
                  </a:moveTo>
                  <a:lnTo>
                    <a:pt x="8661857" y="0"/>
                  </a:lnTo>
                  <a:lnTo>
                    <a:pt x="6771741" y="1604429"/>
                  </a:lnTo>
                  <a:lnTo>
                    <a:pt x="5784278" y="2876308"/>
                  </a:lnTo>
                  <a:lnTo>
                    <a:pt x="5523763" y="4355071"/>
                  </a:lnTo>
                  <a:lnTo>
                    <a:pt x="5702198" y="6675501"/>
                  </a:lnTo>
                  <a:lnTo>
                    <a:pt x="6937134" y="6857797"/>
                  </a:lnTo>
                  <a:lnTo>
                    <a:pt x="10388359" y="6857797"/>
                  </a:lnTo>
                  <a:lnTo>
                    <a:pt x="10295953" y="6844449"/>
                  </a:lnTo>
                  <a:lnTo>
                    <a:pt x="8727872" y="6019825"/>
                  </a:lnTo>
                  <a:lnTo>
                    <a:pt x="8166976" y="4253154"/>
                  </a:lnTo>
                  <a:lnTo>
                    <a:pt x="8402371" y="2418537"/>
                  </a:lnTo>
                  <a:lnTo>
                    <a:pt x="8765184" y="1354035"/>
                  </a:lnTo>
                  <a:lnTo>
                    <a:pt x="9511309" y="651979"/>
                  </a:lnTo>
                  <a:lnTo>
                    <a:pt x="10719981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876" y="691896"/>
              <a:ext cx="1363980" cy="370840"/>
            </a:xfrm>
            <a:custGeom>
              <a:avLst/>
              <a:gdLst/>
              <a:ahLst/>
              <a:cxnLst/>
              <a:rect l="l" t="t" r="r" b="b"/>
              <a:pathLst>
                <a:path w="1363980" h="370840">
                  <a:moveTo>
                    <a:pt x="1312037" y="0"/>
                  </a:moveTo>
                  <a:lnTo>
                    <a:pt x="52006" y="0"/>
                  </a:lnTo>
                  <a:lnTo>
                    <a:pt x="31761" y="4079"/>
                  </a:lnTo>
                  <a:lnTo>
                    <a:pt x="15230" y="15208"/>
                  </a:lnTo>
                  <a:lnTo>
                    <a:pt x="4086" y="31718"/>
                  </a:lnTo>
                  <a:lnTo>
                    <a:pt x="0" y="51942"/>
                  </a:lnTo>
                  <a:lnTo>
                    <a:pt x="0" y="318388"/>
                  </a:lnTo>
                  <a:lnTo>
                    <a:pt x="4086" y="338613"/>
                  </a:lnTo>
                  <a:lnTo>
                    <a:pt x="15230" y="355123"/>
                  </a:lnTo>
                  <a:lnTo>
                    <a:pt x="31761" y="366252"/>
                  </a:lnTo>
                  <a:lnTo>
                    <a:pt x="52006" y="370331"/>
                  </a:lnTo>
                  <a:lnTo>
                    <a:pt x="1312037" y="370331"/>
                  </a:lnTo>
                  <a:lnTo>
                    <a:pt x="1332261" y="366252"/>
                  </a:lnTo>
                  <a:lnTo>
                    <a:pt x="1348771" y="355123"/>
                  </a:lnTo>
                  <a:lnTo>
                    <a:pt x="1359900" y="338613"/>
                  </a:lnTo>
                  <a:lnTo>
                    <a:pt x="1363980" y="318388"/>
                  </a:lnTo>
                  <a:lnTo>
                    <a:pt x="1363980" y="51942"/>
                  </a:lnTo>
                  <a:lnTo>
                    <a:pt x="1359900" y="31718"/>
                  </a:lnTo>
                  <a:lnTo>
                    <a:pt x="1348771" y="15208"/>
                  </a:lnTo>
                  <a:lnTo>
                    <a:pt x="1332261" y="4079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8451" y="1700784"/>
              <a:ext cx="10971530" cy="1469390"/>
            </a:xfrm>
            <a:custGeom>
              <a:avLst/>
              <a:gdLst/>
              <a:ahLst/>
              <a:cxnLst/>
              <a:rect l="l" t="t" r="r" b="b"/>
              <a:pathLst>
                <a:path w="10971530" h="1469389">
                  <a:moveTo>
                    <a:pt x="10923397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8"/>
                  </a:lnTo>
                  <a:lnTo>
                    <a:pt x="0" y="1421256"/>
                  </a:lnTo>
                  <a:lnTo>
                    <a:pt x="3765" y="1439882"/>
                  </a:lnTo>
                  <a:lnTo>
                    <a:pt x="14033" y="1455102"/>
                  </a:lnTo>
                  <a:lnTo>
                    <a:pt x="29264" y="1465369"/>
                  </a:lnTo>
                  <a:lnTo>
                    <a:pt x="47917" y="1469136"/>
                  </a:lnTo>
                  <a:lnTo>
                    <a:pt x="10923397" y="1469136"/>
                  </a:lnTo>
                  <a:lnTo>
                    <a:pt x="10942022" y="1465369"/>
                  </a:lnTo>
                  <a:lnTo>
                    <a:pt x="10957242" y="1455102"/>
                  </a:lnTo>
                  <a:lnTo>
                    <a:pt x="10967509" y="1439882"/>
                  </a:lnTo>
                  <a:lnTo>
                    <a:pt x="10971276" y="1421256"/>
                  </a:lnTo>
                  <a:lnTo>
                    <a:pt x="10971276" y="47878"/>
                  </a:lnTo>
                  <a:lnTo>
                    <a:pt x="10967509" y="29253"/>
                  </a:lnTo>
                  <a:lnTo>
                    <a:pt x="10957242" y="14033"/>
                  </a:lnTo>
                  <a:lnTo>
                    <a:pt x="10942022" y="3766"/>
                  </a:lnTo>
                  <a:lnTo>
                    <a:pt x="1092339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395" y="1641347"/>
              <a:ext cx="10971530" cy="1469390"/>
            </a:xfrm>
            <a:custGeom>
              <a:avLst/>
              <a:gdLst/>
              <a:ahLst/>
              <a:cxnLst/>
              <a:rect l="l" t="t" r="r" b="b"/>
              <a:pathLst>
                <a:path w="10971530" h="1469389">
                  <a:moveTo>
                    <a:pt x="10923397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8"/>
                  </a:lnTo>
                  <a:lnTo>
                    <a:pt x="0" y="1421256"/>
                  </a:lnTo>
                  <a:lnTo>
                    <a:pt x="3765" y="1439882"/>
                  </a:lnTo>
                  <a:lnTo>
                    <a:pt x="14033" y="1455102"/>
                  </a:lnTo>
                  <a:lnTo>
                    <a:pt x="29264" y="1465369"/>
                  </a:lnTo>
                  <a:lnTo>
                    <a:pt x="47917" y="1469136"/>
                  </a:lnTo>
                  <a:lnTo>
                    <a:pt x="10923397" y="1469136"/>
                  </a:lnTo>
                  <a:lnTo>
                    <a:pt x="10942022" y="1465369"/>
                  </a:lnTo>
                  <a:lnTo>
                    <a:pt x="10957242" y="1455102"/>
                  </a:lnTo>
                  <a:lnTo>
                    <a:pt x="10967509" y="1439882"/>
                  </a:lnTo>
                  <a:lnTo>
                    <a:pt x="10971276" y="1421256"/>
                  </a:lnTo>
                  <a:lnTo>
                    <a:pt x="10971276" y="47878"/>
                  </a:lnTo>
                  <a:lnTo>
                    <a:pt x="10967509" y="29253"/>
                  </a:lnTo>
                  <a:lnTo>
                    <a:pt x="10957242" y="14033"/>
                  </a:lnTo>
                  <a:lnTo>
                    <a:pt x="10942022" y="3766"/>
                  </a:lnTo>
                  <a:lnTo>
                    <a:pt x="10923397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1176" y="6524244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53043" y="6524244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0" y="6524244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963" y="2100072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80" h="614680">
                  <a:moveTo>
                    <a:pt x="555625" y="0"/>
                  </a:moveTo>
                  <a:lnTo>
                    <a:pt x="58483" y="0"/>
                  </a:lnTo>
                  <a:lnTo>
                    <a:pt x="35720" y="4593"/>
                  </a:lnTo>
                  <a:lnTo>
                    <a:pt x="17130" y="17129"/>
                  </a:lnTo>
                  <a:lnTo>
                    <a:pt x="4596" y="35736"/>
                  </a:lnTo>
                  <a:lnTo>
                    <a:pt x="0" y="58547"/>
                  </a:lnTo>
                  <a:lnTo>
                    <a:pt x="0" y="555625"/>
                  </a:lnTo>
                  <a:lnTo>
                    <a:pt x="4596" y="578435"/>
                  </a:lnTo>
                  <a:lnTo>
                    <a:pt x="17130" y="597042"/>
                  </a:lnTo>
                  <a:lnTo>
                    <a:pt x="35720" y="609578"/>
                  </a:lnTo>
                  <a:lnTo>
                    <a:pt x="58483" y="614172"/>
                  </a:lnTo>
                  <a:lnTo>
                    <a:pt x="555625" y="614172"/>
                  </a:lnTo>
                  <a:lnTo>
                    <a:pt x="578435" y="609578"/>
                  </a:lnTo>
                  <a:lnTo>
                    <a:pt x="597042" y="597042"/>
                  </a:lnTo>
                  <a:lnTo>
                    <a:pt x="609578" y="578435"/>
                  </a:lnTo>
                  <a:lnTo>
                    <a:pt x="614172" y="555625"/>
                  </a:lnTo>
                  <a:lnTo>
                    <a:pt x="614172" y="58547"/>
                  </a:lnTo>
                  <a:lnTo>
                    <a:pt x="609578" y="35736"/>
                  </a:lnTo>
                  <a:lnTo>
                    <a:pt x="597042" y="17129"/>
                  </a:lnTo>
                  <a:lnTo>
                    <a:pt x="578435" y="4593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623" y="2051303"/>
              <a:ext cx="614680" cy="615950"/>
            </a:xfrm>
            <a:custGeom>
              <a:avLst/>
              <a:gdLst/>
              <a:ahLst/>
              <a:cxnLst/>
              <a:rect l="l" t="t" r="r" b="b"/>
              <a:pathLst>
                <a:path w="614680" h="615950">
                  <a:moveTo>
                    <a:pt x="555625" y="0"/>
                  </a:moveTo>
                  <a:lnTo>
                    <a:pt x="58483" y="0"/>
                  </a:lnTo>
                  <a:lnTo>
                    <a:pt x="35720" y="4593"/>
                  </a:lnTo>
                  <a:lnTo>
                    <a:pt x="17130" y="17129"/>
                  </a:lnTo>
                  <a:lnTo>
                    <a:pt x="4596" y="35736"/>
                  </a:lnTo>
                  <a:lnTo>
                    <a:pt x="0" y="58547"/>
                  </a:lnTo>
                  <a:lnTo>
                    <a:pt x="0" y="557149"/>
                  </a:lnTo>
                  <a:lnTo>
                    <a:pt x="4596" y="579959"/>
                  </a:lnTo>
                  <a:lnTo>
                    <a:pt x="17130" y="598566"/>
                  </a:lnTo>
                  <a:lnTo>
                    <a:pt x="35720" y="611102"/>
                  </a:lnTo>
                  <a:lnTo>
                    <a:pt x="58483" y="615696"/>
                  </a:lnTo>
                  <a:lnTo>
                    <a:pt x="555625" y="615696"/>
                  </a:lnTo>
                  <a:lnTo>
                    <a:pt x="578435" y="611102"/>
                  </a:lnTo>
                  <a:lnTo>
                    <a:pt x="597042" y="598566"/>
                  </a:lnTo>
                  <a:lnTo>
                    <a:pt x="609578" y="579959"/>
                  </a:lnTo>
                  <a:lnTo>
                    <a:pt x="614172" y="557149"/>
                  </a:lnTo>
                  <a:lnTo>
                    <a:pt x="614172" y="58547"/>
                  </a:lnTo>
                  <a:lnTo>
                    <a:pt x="609578" y="35736"/>
                  </a:lnTo>
                  <a:lnTo>
                    <a:pt x="597042" y="17129"/>
                  </a:lnTo>
                  <a:lnTo>
                    <a:pt x="578435" y="4593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15390" y="2100199"/>
            <a:ext cx="184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7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9653" y="2265679"/>
            <a:ext cx="97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ст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и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тутов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618" y="540092"/>
            <a:ext cx="8917940" cy="78232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425"/>
              </a:spcBef>
              <a:tabLst>
                <a:tab pos="1445260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ПОЧЕМУ	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УФИМСКИЙ УНИВЕРСИТЕТ НАУКИ И</a:t>
            </a:r>
            <a:r>
              <a:rPr sz="2000" spc="-13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ТЕХНОЛОГИЙ?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САМЫЙ КРУПНЫЙ </a:t>
            </a:r>
            <a:r>
              <a:rPr sz="1200" dirty="0">
                <a:solidFill>
                  <a:srgbClr val="E3007E"/>
                </a:solidFill>
                <a:latin typeface="Arial Black"/>
                <a:cs typeface="Arial Black"/>
              </a:rPr>
              <a:t>ВУЗ В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РЕСПУБЛИКЕ</a:t>
            </a:r>
            <a:r>
              <a:rPr sz="1200" spc="55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БАШКОРТОСТАН!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31007" y="2051304"/>
            <a:ext cx="668020" cy="662940"/>
            <a:chOff x="2731007" y="2051304"/>
            <a:chExt cx="668020" cy="662940"/>
          </a:xfrm>
        </p:grpSpPr>
        <p:sp>
          <p:nvSpPr>
            <p:cNvPr id="18" name="object 18"/>
            <p:cNvSpPr/>
            <p:nvPr/>
          </p:nvSpPr>
          <p:spPr>
            <a:xfrm>
              <a:off x="2782823" y="2100072"/>
              <a:ext cx="615950" cy="614680"/>
            </a:xfrm>
            <a:custGeom>
              <a:avLst/>
              <a:gdLst/>
              <a:ahLst/>
              <a:cxnLst/>
              <a:rect l="l" t="t" r="r" b="b"/>
              <a:pathLst>
                <a:path w="615950" h="614680">
                  <a:moveTo>
                    <a:pt x="557149" y="0"/>
                  </a:moveTo>
                  <a:lnTo>
                    <a:pt x="58546" y="0"/>
                  </a:lnTo>
                  <a:lnTo>
                    <a:pt x="35736" y="4593"/>
                  </a:lnTo>
                  <a:lnTo>
                    <a:pt x="17129" y="17129"/>
                  </a:lnTo>
                  <a:lnTo>
                    <a:pt x="4593" y="35736"/>
                  </a:lnTo>
                  <a:lnTo>
                    <a:pt x="0" y="58547"/>
                  </a:lnTo>
                  <a:lnTo>
                    <a:pt x="0" y="555625"/>
                  </a:lnTo>
                  <a:lnTo>
                    <a:pt x="4593" y="578435"/>
                  </a:lnTo>
                  <a:lnTo>
                    <a:pt x="17129" y="597042"/>
                  </a:lnTo>
                  <a:lnTo>
                    <a:pt x="35736" y="609578"/>
                  </a:lnTo>
                  <a:lnTo>
                    <a:pt x="58546" y="614172"/>
                  </a:lnTo>
                  <a:lnTo>
                    <a:pt x="557149" y="614172"/>
                  </a:lnTo>
                  <a:lnTo>
                    <a:pt x="579959" y="609578"/>
                  </a:lnTo>
                  <a:lnTo>
                    <a:pt x="598566" y="597042"/>
                  </a:lnTo>
                  <a:lnTo>
                    <a:pt x="611102" y="578435"/>
                  </a:lnTo>
                  <a:lnTo>
                    <a:pt x="615696" y="555625"/>
                  </a:lnTo>
                  <a:lnTo>
                    <a:pt x="615696" y="58547"/>
                  </a:lnTo>
                  <a:lnTo>
                    <a:pt x="611102" y="35736"/>
                  </a:lnTo>
                  <a:lnTo>
                    <a:pt x="598566" y="17129"/>
                  </a:lnTo>
                  <a:lnTo>
                    <a:pt x="579959" y="4593"/>
                  </a:lnTo>
                  <a:lnTo>
                    <a:pt x="557149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1007" y="2051304"/>
              <a:ext cx="614680" cy="615950"/>
            </a:xfrm>
            <a:custGeom>
              <a:avLst/>
              <a:gdLst/>
              <a:ahLst/>
              <a:cxnLst/>
              <a:rect l="l" t="t" r="r" b="b"/>
              <a:pathLst>
                <a:path w="614679" h="615950">
                  <a:moveTo>
                    <a:pt x="555625" y="0"/>
                  </a:moveTo>
                  <a:lnTo>
                    <a:pt x="58547" y="0"/>
                  </a:lnTo>
                  <a:lnTo>
                    <a:pt x="35736" y="4593"/>
                  </a:lnTo>
                  <a:lnTo>
                    <a:pt x="17129" y="17129"/>
                  </a:lnTo>
                  <a:lnTo>
                    <a:pt x="4593" y="35736"/>
                  </a:lnTo>
                  <a:lnTo>
                    <a:pt x="0" y="58547"/>
                  </a:lnTo>
                  <a:lnTo>
                    <a:pt x="0" y="557149"/>
                  </a:lnTo>
                  <a:lnTo>
                    <a:pt x="4593" y="579959"/>
                  </a:lnTo>
                  <a:lnTo>
                    <a:pt x="17129" y="598566"/>
                  </a:lnTo>
                  <a:lnTo>
                    <a:pt x="35736" y="611102"/>
                  </a:lnTo>
                  <a:lnTo>
                    <a:pt x="58547" y="615696"/>
                  </a:lnTo>
                  <a:lnTo>
                    <a:pt x="555625" y="615696"/>
                  </a:lnTo>
                  <a:lnTo>
                    <a:pt x="578435" y="611102"/>
                  </a:lnTo>
                  <a:lnTo>
                    <a:pt x="597042" y="598566"/>
                  </a:lnTo>
                  <a:lnTo>
                    <a:pt x="609578" y="579959"/>
                  </a:lnTo>
                  <a:lnTo>
                    <a:pt x="614171" y="557149"/>
                  </a:lnTo>
                  <a:lnTo>
                    <a:pt x="614171" y="58547"/>
                  </a:lnTo>
                  <a:lnTo>
                    <a:pt x="609578" y="35736"/>
                  </a:lnTo>
                  <a:lnTo>
                    <a:pt x="597042" y="17129"/>
                  </a:lnTo>
                  <a:lnTo>
                    <a:pt x="578435" y="4593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7814" y="2100199"/>
            <a:ext cx="400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15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8784" y="2265679"/>
            <a:ext cx="1129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факультетов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05171" y="2051304"/>
            <a:ext cx="669290" cy="662940"/>
            <a:chOff x="4805171" y="2051304"/>
            <a:chExt cx="669290" cy="662940"/>
          </a:xfrm>
        </p:grpSpPr>
        <p:sp>
          <p:nvSpPr>
            <p:cNvPr id="23" name="object 23"/>
            <p:cNvSpPr/>
            <p:nvPr/>
          </p:nvSpPr>
          <p:spPr>
            <a:xfrm>
              <a:off x="4858511" y="2100072"/>
              <a:ext cx="615950" cy="614680"/>
            </a:xfrm>
            <a:custGeom>
              <a:avLst/>
              <a:gdLst/>
              <a:ahLst/>
              <a:cxnLst/>
              <a:rect l="l" t="t" r="r" b="b"/>
              <a:pathLst>
                <a:path w="615950" h="614680">
                  <a:moveTo>
                    <a:pt x="557149" y="0"/>
                  </a:moveTo>
                  <a:lnTo>
                    <a:pt x="58547" y="0"/>
                  </a:lnTo>
                  <a:lnTo>
                    <a:pt x="35736" y="4593"/>
                  </a:lnTo>
                  <a:lnTo>
                    <a:pt x="17129" y="17129"/>
                  </a:lnTo>
                  <a:lnTo>
                    <a:pt x="4593" y="35736"/>
                  </a:lnTo>
                  <a:lnTo>
                    <a:pt x="0" y="58547"/>
                  </a:lnTo>
                  <a:lnTo>
                    <a:pt x="0" y="555625"/>
                  </a:lnTo>
                  <a:lnTo>
                    <a:pt x="4593" y="578435"/>
                  </a:lnTo>
                  <a:lnTo>
                    <a:pt x="17129" y="597042"/>
                  </a:lnTo>
                  <a:lnTo>
                    <a:pt x="35736" y="609578"/>
                  </a:lnTo>
                  <a:lnTo>
                    <a:pt x="58547" y="614172"/>
                  </a:lnTo>
                  <a:lnTo>
                    <a:pt x="557149" y="614172"/>
                  </a:lnTo>
                  <a:lnTo>
                    <a:pt x="579959" y="609578"/>
                  </a:lnTo>
                  <a:lnTo>
                    <a:pt x="598566" y="597042"/>
                  </a:lnTo>
                  <a:lnTo>
                    <a:pt x="611102" y="578435"/>
                  </a:lnTo>
                  <a:lnTo>
                    <a:pt x="615696" y="555625"/>
                  </a:lnTo>
                  <a:lnTo>
                    <a:pt x="615696" y="58547"/>
                  </a:lnTo>
                  <a:lnTo>
                    <a:pt x="611102" y="35736"/>
                  </a:lnTo>
                  <a:lnTo>
                    <a:pt x="598566" y="17129"/>
                  </a:lnTo>
                  <a:lnTo>
                    <a:pt x="579959" y="4593"/>
                  </a:lnTo>
                  <a:lnTo>
                    <a:pt x="557149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05171" y="2051304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557022" y="0"/>
                  </a:moveTo>
                  <a:lnTo>
                    <a:pt x="58674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4"/>
                  </a:lnTo>
                  <a:lnTo>
                    <a:pt x="0" y="557022"/>
                  </a:lnTo>
                  <a:lnTo>
                    <a:pt x="4613" y="579852"/>
                  </a:lnTo>
                  <a:lnTo>
                    <a:pt x="17192" y="598503"/>
                  </a:lnTo>
                  <a:lnTo>
                    <a:pt x="35843" y="611082"/>
                  </a:lnTo>
                  <a:lnTo>
                    <a:pt x="58674" y="615696"/>
                  </a:lnTo>
                  <a:lnTo>
                    <a:pt x="557022" y="615696"/>
                  </a:lnTo>
                  <a:lnTo>
                    <a:pt x="579852" y="611082"/>
                  </a:lnTo>
                  <a:lnTo>
                    <a:pt x="598503" y="598503"/>
                  </a:lnTo>
                  <a:lnTo>
                    <a:pt x="611082" y="579852"/>
                  </a:lnTo>
                  <a:lnTo>
                    <a:pt x="615695" y="557022"/>
                  </a:lnTo>
                  <a:lnTo>
                    <a:pt x="615695" y="58674"/>
                  </a:lnTo>
                  <a:lnTo>
                    <a:pt x="611082" y="35843"/>
                  </a:lnTo>
                  <a:lnTo>
                    <a:pt x="598503" y="17192"/>
                  </a:lnTo>
                  <a:lnTo>
                    <a:pt x="579852" y="4613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89703" y="2100199"/>
            <a:ext cx="245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6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54471" y="2265679"/>
            <a:ext cx="9124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филиалов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585204" y="2051304"/>
            <a:ext cx="668020" cy="662940"/>
            <a:chOff x="6585204" y="2051304"/>
            <a:chExt cx="668020" cy="662940"/>
          </a:xfrm>
        </p:grpSpPr>
        <p:sp>
          <p:nvSpPr>
            <p:cNvPr id="28" name="object 28"/>
            <p:cNvSpPr/>
            <p:nvPr/>
          </p:nvSpPr>
          <p:spPr>
            <a:xfrm>
              <a:off x="6638544" y="2100072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80">
                  <a:moveTo>
                    <a:pt x="555625" y="0"/>
                  </a:moveTo>
                  <a:lnTo>
                    <a:pt x="58547" y="0"/>
                  </a:lnTo>
                  <a:lnTo>
                    <a:pt x="35736" y="4593"/>
                  </a:lnTo>
                  <a:lnTo>
                    <a:pt x="17129" y="17129"/>
                  </a:lnTo>
                  <a:lnTo>
                    <a:pt x="4593" y="35736"/>
                  </a:lnTo>
                  <a:lnTo>
                    <a:pt x="0" y="58547"/>
                  </a:lnTo>
                  <a:lnTo>
                    <a:pt x="0" y="555625"/>
                  </a:lnTo>
                  <a:lnTo>
                    <a:pt x="4593" y="578435"/>
                  </a:lnTo>
                  <a:lnTo>
                    <a:pt x="17129" y="597042"/>
                  </a:lnTo>
                  <a:lnTo>
                    <a:pt x="35736" y="609578"/>
                  </a:lnTo>
                  <a:lnTo>
                    <a:pt x="58547" y="614172"/>
                  </a:lnTo>
                  <a:lnTo>
                    <a:pt x="555625" y="614172"/>
                  </a:lnTo>
                  <a:lnTo>
                    <a:pt x="578435" y="609578"/>
                  </a:lnTo>
                  <a:lnTo>
                    <a:pt x="597042" y="597042"/>
                  </a:lnTo>
                  <a:lnTo>
                    <a:pt x="609578" y="578435"/>
                  </a:lnTo>
                  <a:lnTo>
                    <a:pt x="614172" y="555625"/>
                  </a:lnTo>
                  <a:lnTo>
                    <a:pt x="614172" y="58547"/>
                  </a:lnTo>
                  <a:lnTo>
                    <a:pt x="609578" y="35736"/>
                  </a:lnTo>
                  <a:lnTo>
                    <a:pt x="597042" y="17129"/>
                  </a:lnTo>
                  <a:lnTo>
                    <a:pt x="578435" y="4593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85204" y="2051304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557022" y="0"/>
                  </a:moveTo>
                  <a:lnTo>
                    <a:pt x="58674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4"/>
                  </a:lnTo>
                  <a:lnTo>
                    <a:pt x="0" y="557022"/>
                  </a:lnTo>
                  <a:lnTo>
                    <a:pt x="4613" y="579852"/>
                  </a:lnTo>
                  <a:lnTo>
                    <a:pt x="17192" y="598503"/>
                  </a:lnTo>
                  <a:lnTo>
                    <a:pt x="35843" y="611082"/>
                  </a:lnTo>
                  <a:lnTo>
                    <a:pt x="58674" y="615696"/>
                  </a:lnTo>
                  <a:lnTo>
                    <a:pt x="557022" y="615696"/>
                  </a:lnTo>
                  <a:lnTo>
                    <a:pt x="579852" y="611082"/>
                  </a:lnTo>
                  <a:lnTo>
                    <a:pt x="598503" y="598503"/>
                  </a:lnTo>
                  <a:lnTo>
                    <a:pt x="611082" y="579852"/>
                  </a:lnTo>
                  <a:lnTo>
                    <a:pt x="615696" y="557022"/>
                  </a:lnTo>
                  <a:lnTo>
                    <a:pt x="615696" y="58674"/>
                  </a:lnTo>
                  <a:lnTo>
                    <a:pt x="611082" y="35843"/>
                  </a:lnTo>
                  <a:lnTo>
                    <a:pt x="598503" y="17192"/>
                  </a:lnTo>
                  <a:lnTo>
                    <a:pt x="579852" y="4613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799833" y="2100199"/>
            <a:ext cx="184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7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34250" y="2265679"/>
            <a:ext cx="996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колледжей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355965" y="463295"/>
            <a:ext cx="3641090" cy="2583815"/>
            <a:chOff x="8355965" y="463295"/>
            <a:chExt cx="3641090" cy="2583815"/>
          </a:xfrm>
        </p:grpSpPr>
        <p:sp>
          <p:nvSpPr>
            <p:cNvPr id="33" name="object 33"/>
            <p:cNvSpPr/>
            <p:nvPr/>
          </p:nvSpPr>
          <p:spPr>
            <a:xfrm>
              <a:off x="8359140" y="1869948"/>
              <a:ext cx="204470" cy="1009015"/>
            </a:xfrm>
            <a:custGeom>
              <a:avLst/>
              <a:gdLst/>
              <a:ahLst/>
              <a:cxnLst/>
              <a:rect l="l" t="t" r="r" b="b"/>
              <a:pathLst>
                <a:path w="204470" h="1009014">
                  <a:moveTo>
                    <a:pt x="0" y="0"/>
                  </a:moveTo>
                  <a:lnTo>
                    <a:pt x="39743" y="5349"/>
                  </a:lnTo>
                  <a:lnTo>
                    <a:pt x="72199" y="19938"/>
                  </a:lnTo>
                  <a:lnTo>
                    <a:pt x="94083" y="41576"/>
                  </a:lnTo>
                  <a:lnTo>
                    <a:pt x="102107" y="68072"/>
                  </a:lnTo>
                  <a:lnTo>
                    <a:pt x="102107" y="436372"/>
                  </a:lnTo>
                  <a:lnTo>
                    <a:pt x="110132" y="462867"/>
                  </a:lnTo>
                  <a:lnTo>
                    <a:pt x="132016" y="484505"/>
                  </a:lnTo>
                  <a:lnTo>
                    <a:pt x="164472" y="499094"/>
                  </a:lnTo>
                  <a:lnTo>
                    <a:pt x="204215" y="504443"/>
                  </a:lnTo>
                  <a:lnTo>
                    <a:pt x="164472" y="509793"/>
                  </a:lnTo>
                  <a:lnTo>
                    <a:pt x="132016" y="524382"/>
                  </a:lnTo>
                  <a:lnTo>
                    <a:pt x="110132" y="546020"/>
                  </a:lnTo>
                  <a:lnTo>
                    <a:pt x="102107" y="572515"/>
                  </a:lnTo>
                  <a:lnTo>
                    <a:pt x="102107" y="940815"/>
                  </a:lnTo>
                  <a:lnTo>
                    <a:pt x="94083" y="967311"/>
                  </a:lnTo>
                  <a:lnTo>
                    <a:pt x="72199" y="988949"/>
                  </a:lnTo>
                  <a:lnTo>
                    <a:pt x="39743" y="1003538"/>
                  </a:lnTo>
                  <a:lnTo>
                    <a:pt x="0" y="1008888"/>
                  </a:lnTo>
                </a:path>
              </a:pathLst>
            </a:custGeom>
            <a:ln w="6350">
              <a:solidFill>
                <a:srgbClr val="0000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47760" y="463295"/>
              <a:ext cx="3249168" cy="25837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867393" y="1784424"/>
            <a:ext cx="982344" cy="1033144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755"/>
              </a:spcBef>
            </a:pPr>
            <a:r>
              <a:rPr sz="2400" dirty="0">
                <a:solidFill>
                  <a:srgbClr val="FFFFFF"/>
                </a:solidFill>
                <a:latin typeface="Impact"/>
                <a:cs typeface="Impact"/>
              </a:rPr>
              <a:t>45</a:t>
            </a:r>
            <a:r>
              <a:rPr sz="2400" spc="-4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Impact"/>
                <a:cs typeface="Impact"/>
              </a:rPr>
              <a:t>000</a:t>
            </a:r>
            <a:endParaRPr sz="2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99872" y="3343655"/>
            <a:ext cx="2430780" cy="2801620"/>
            <a:chOff x="499872" y="3343655"/>
            <a:chExt cx="2430780" cy="2801620"/>
          </a:xfrm>
        </p:grpSpPr>
        <p:sp>
          <p:nvSpPr>
            <p:cNvPr id="37" name="object 37"/>
            <p:cNvSpPr/>
            <p:nvPr/>
          </p:nvSpPr>
          <p:spPr>
            <a:xfrm>
              <a:off x="556260" y="3398519"/>
              <a:ext cx="2374900" cy="2746375"/>
            </a:xfrm>
            <a:custGeom>
              <a:avLst/>
              <a:gdLst/>
              <a:ahLst/>
              <a:cxnLst/>
              <a:rect l="l" t="t" r="r" b="b"/>
              <a:pathLst>
                <a:path w="2374900" h="2746375">
                  <a:moveTo>
                    <a:pt x="2296922" y="0"/>
                  </a:moveTo>
                  <a:lnTo>
                    <a:pt x="77457" y="0"/>
                  </a:lnTo>
                  <a:lnTo>
                    <a:pt x="47304" y="6086"/>
                  </a:lnTo>
                  <a:lnTo>
                    <a:pt x="22683" y="22685"/>
                  </a:lnTo>
                  <a:lnTo>
                    <a:pt x="6085" y="47309"/>
                  </a:lnTo>
                  <a:lnTo>
                    <a:pt x="0" y="77469"/>
                  </a:lnTo>
                  <a:lnTo>
                    <a:pt x="0" y="2668790"/>
                  </a:lnTo>
                  <a:lnTo>
                    <a:pt x="6085" y="2698938"/>
                  </a:lnTo>
                  <a:lnTo>
                    <a:pt x="22683" y="2723559"/>
                  </a:lnTo>
                  <a:lnTo>
                    <a:pt x="47304" y="2740160"/>
                  </a:lnTo>
                  <a:lnTo>
                    <a:pt x="77457" y="2746247"/>
                  </a:lnTo>
                  <a:lnTo>
                    <a:pt x="2296922" y="2746247"/>
                  </a:lnTo>
                  <a:lnTo>
                    <a:pt x="2327082" y="2740160"/>
                  </a:lnTo>
                  <a:lnTo>
                    <a:pt x="2351706" y="2723559"/>
                  </a:lnTo>
                  <a:lnTo>
                    <a:pt x="2368305" y="2698938"/>
                  </a:lnTo>
                  <a:lnTo>
                    <a:pt x="2374391" y="2668790"/>
                  </a:lnTo>
                  <a:lnTo>
                    <a:pt x="2374391" y="77469"/>
                  </a:lnTo>
                  <a:lnTo>
                    <a:pt x="2368305" y="47309"/>
                  </a:lnTo>
                  <a:lnTo>
                    <a:pt x="2351706" y="22685"/>
                  </a:lnTo>
                  <a:lnTo>
                    <a:pt x="2327082" y="6086"/>
                  </a:lnTo>
                  <a:lnTo>
                    <a:pt x="229692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9872" y="3343655"/>
              <a:ext cx="2374900" cy="2746375"/>
            </a:xfrm>
            <a:custGeom>
              <a:avLst/>
              <a:gdLst/>
              <a:ahLst/>
              <a:cxnLst/>
              <a:rect l="l" t="t" r="r" b="b"/>
              <a:pathLst>
                <a:path w="2374900" h="2746375">
                  <a:moveTo>
                    <a:pt x="2296922" y="0"/>
                  </a:moveTo>
                  <a:lnTo>
                    <a:pt x="77457" y="0"/>
                  </a:lnTo>
                  <a:lnTo>
                    <a:pt x="47304" y="6086"/>
                  </a:lnTo>
                  <a:lnTo>
                    <a:pt x="22683" y="22685"/>
                  </a:lnTo>
                  <a:lnTo>
                    <a:pt x="6085" y="47309"/>
                  </a:lnTo>
                  <a:lnTo>
                    <a:pt x="0" y="77470"/>
                  </a:lnTo>
                  <a:lnTo>
                    <a:pt x="0" y="2668790"/>
                  </a:lnTo>
                  <a:lnTo>
                    <a:pt x="6085" y="2698938"/>
                  </a:lnTo>
                  <a:lnTo>
                    <a:pt x="22683" y="2723559"/>
                  </a:lnTo>
                  <a:lnTo>
                    <a:pt x="47304" y="2740160"/>
                  </a:lnTo>
                  <a:lnTo>
                    <a:pt x="77457" y="2746248"/>
                  </a:lnTo>
                  <a:lnTo>
                    <a:pt x="2296922" y="2746248"/>
                  </a:lnTo>
                  <a:lnTo>
                    <a:pt x="2327082" y="2740160"/>
                  </a:lnTo>
                  <a:lnTo>
                    <a:pt x="2351706" y="2723559"/>
                  </a:lnTo>
                  <a:lnTo>
                    <a:pt x="2368305" y="2698938"/>
                  </a:lnTo>
                  <a:lnTo>
                    <a:pt x="2374391" y="2668790"/>
                  </a:lnTo>
                  <a:lnTo>
                    <a:pt x="2374391" y="77470"/>
                  </a:lnTo>
                  <a:lnTo>
                    <a:pt x="2368305" y="47309"/>
                  </a:lnTo>
                  <a:lnTo>
                    <a:pt x="2351706" y="22685"/>
                  </a:lnTo>
                  <a:lnTo>
                    <a:pt x="2327082" y="6086"/>
                  </a:lnTo>
                  <a:lnTo>
                    <a:pt x="2296922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00862" y="4623942"/>
            <a:ext cx="2136775" cy="123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E3007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40" dirty="0">
                <a:solidFill>
                  <a:srgbClr val="00009F"/>
                </a:solidFill>
                <a:latin typeface="Arial"/>
                <a:cs typeface="Arial"/>
              </a:rPr>
              <a:t>Меняй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свою  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образовательную  </a:t>
            </a:r>
            <a:r>
              <a:rPr sz="1400" spc="-60" dirty="0">
                <a:solidFill>
                  <a:srgbClr val="00009F"/>
                </a:solidFill>
                <a:latin typeface="Arial"/>
                <a:cs typeface="Arial"/>
              </a:rPr>
              <a:t>траекторию </a:t>
            </a:r>
            <a:r>
              <a:rPr sz="1400" spc="-55" dirty="0">
                <a:solidFill>
                  <a:srgbClr val="00009F"/>
                </a:solidFill>
                <a:latin typeface="Arial"/>
                <a:cs typeface="Arial"/>
              </a:rPr>
              <a:t>внутри</a:t>
            </a:r>
            <a:r>
              <a:rPr sz="1400" spc="-16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вуза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lr>
                <a:srgbClr val="E3007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b="1" spc="-200" dirty="0">
                <a:solidFill>
                  <a:srgbClr val="00009F"/>
                </a:solidFill>
                <a:latin typeface="Arial"/>
                <a:cs typeface="Arial"/>
              </a:rPr>
              <a:t>Есть </a:t>
            </a:r>
            <a:r>
              <a:rPr sz="1400" b="1" spc="-105" dirty="0">
                <a:solidFill>
                  <a:srgbClr val="00009F"/>
                </a:solidFill>
                <a:latin typeface="Arial"/>
                <a:cs typeface="Arial"/>
              </a:rPr>
              <a:t>направления </a:t>
            </a:r>
            <a:r>
              <a:rPr sz="1400" b="1" spc="-195" dirty="0">
                <a:solidFill>
                  <a:srgbClr val="00009F"/>
                </a:solidFill>
                <a:latin typeface="Arial"/>
                <a:cs typeface="Arial"/>
              </a:rPr>
              <a:t>с</a:t>
            </a:r>
            <a:r>
              <a:rPr sz="1400" b="1" spc="-19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3007E"/>
                </a:solidFill>
                <a:latin typeface="Arial Black"/>
                <a:cs typeface="Arial Black"/>
              </a:rPr>
              <a:t>2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b="1" spc="-175" dirty="0">
                <a:solidFill>
                  <a:srgbClr val="00009F"/>
                </a:solidFill>
                <a:latin typeface="Arial"/>
                <a:cs typeface="Arial"/>
              </a:rPr>
              <a:t>ЕГЭ!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13532" y="3343655"/>
            <a:ext cx="2481580" cy="2801620"/>
            <a:chOff x="3113532" y="3343655"/>
            <a:chExt cx="2481580" cy="2801620"/>
          </a:xfrm>
        </p:grpSpPr>
        <p:sp>
          <p:nvSpPr>
            <p:cNvPr id="41" name="object 41"/>
            <p:cNvSpPr/>
            <p:nvPr/>
          </p:nvSpPr>
          <p:spPr>
            <a:xfrm>
              <a:off x="3169920" y="3398519"/>
              <a:ext cx="2374900" cy="2746375"/>
            </a:xfrm>
            <a:custGeom>
              <a:avLst/>
              <a:gdLst/>
              <a:ahLst/>
              <a:cxnLst/>
              <a:rect l="l" t="t" r="r" b="b"/>
              <a:pathLst>
                <a:path w="2374900" h="2746375">
                  <a:moveTo>
                    <a:pt x="2296922" y="0"/>
                  </a:moveTo>
                  <a:lnTo>
                    <a:pt x="77469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69"/>
                  </a:lnTo>
                  <a:lnTo>
                    <a:pt x="0" y="2668790"/>
                  </a:lnTo>
                  <a:lnTo>
                    <a:pt x="6086" y="2698938"/>
                  </a:lnTo>
                  <a:lnTo>
                    <a:pt x="22685" y="2723559"/>
                  </a:lnTo>
                  <a:lnTo>
                    <a:pt x="47309" y="2740160"/>
                  </a:lnTo>
                  <a:lnTo>
                    <a:pt x="77469" y="2746247"/>
                  </a:lnTo>
                  <a:lnTo>
                    <a:pt x="2296922" y="2746247"/>
                  </a:lnTo>
                  <a:lnTo>
                    <a:pt x="2327082" y="2740160"/>
                  </a:lnTo>
                  <a:lnTo>
                    <a:pt x="2351706" y="2723559"/>
                  </a:lnTo>
                  <a:lnTo>
                    <a:pt x="2368305" y="2698938"/>
                  </a:lnTo>
                  <a:lnTo>
                    <a:pt x="2374392" y="2668790"/>
                  </a:lnTo>
                  <a:lnTo>
                    <a:pt x="2374392" y="77469"/>
                  </a:lnTo>
                  <a:lnTo>
                    <a:pt x="2368305" y="47309"/>
                  </a:lnTo>
                  <a:lnTo>
                    <a:pt x="2351706" y="22685"/>
                  </a:lnTo>
                  <a:lnTo>
                    <a:pt x="2327082" y="6086"/>
                  </a:lnTo>
                  <a:lnTo>
                    <a:pt x="229692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3532" y="3343655"/>
              <a:ext cx="2481580" cy="2746375"/>
            </a:xfrm>
            <a:custGeom>
              <a:avLst/>
              <a:gdLst/>
              <a:ahLst/>
              <a:cxnLst/>
              <a:rect l="l" t="t" r="r" b="b"/>
              <a:pathLst>
                <a:path w="2481579" h="2746375">
                  <a:moveTo>
                    <a:pt x="2400172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2665310"/>
                  </a:lnTo>
                  <a:lnTo>
                    <a:pt x="6353" y="2696816"/>
                  </a:lnTo>
                  <a:lnTo>
                    <a:pt x="23685" y="2722543"/>
                  </a:lnTo>
                  <a:lnTo>
                    <a:pt x="49399" y="2739888"/>
                  </a:lnTo>
                  <a:lnTo>
                    <a:pt x="80899" y="2746248"/>
                  </a:lnTo>
                  <a:lnTo>
                    <a:pt x="2400172" y="2746248"/>
                  </a:lnTo>
                  <a:lnTo>
                    <a:pt x="2431672" y="2739888"/>
                  </a:lnTo>
                  <a:lnTo>
                    <a:pt x="2457386" y="2722543"/>
                  </a:lnTo>
                  <a:lnTo>
                    <a:pt x="2474718" y="2696816"/>
                  </a:lnTo>
                  <a:lnTo>
                    <a:pt x="2481072" y="2665310"/>
                  </a:lnTo>
                  <a:lnTo>
                    <a:pt x="2481072" y="80899"/>
                  </a:lnTo>
                  <a:lnTo>
                    <a:pt x="2474718" y="49399"/>
                  </a:lnTo>
                  <a:lnTo>
                    <a:pt x="2457386" y="23685"/>
                  </a:lnTo>
                  <a:lnTo>
                    <a:pt x="2431672" y="6353"/>
                  </a:lnTo>
                  <a:lnTo>
                    <a:pt x="2400172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215767" y="3518661"/>
            <a:ext cx="225488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99440" indent="-287020">
              <a:lnSpc>
                <a:spcPct val="100000"/>
              </a:lnSpc>
              <a:spcBef>
                <a:spcPts val="105"/>
              </a:spcBef>
              <a:tabLst>
                <a:tab pos="299085" algn="l"/>
              </a:tabLst>
            </a:pPr>
            <a:r>
              <a:rPr sz="1400" dirty="0">
                <a:solidFill>
                  <a:srgbClr val="E3007E"/>
                </a:solidFill>
                <a:latin typeface="Courier New"/>
                <a:cs typeface="Courier New"/>
              </a:rPr>
              <a:t>o	</a:t>
            </a:r>
            <a:r>
              <a:rPr sz="1400" b="1" spc="-270" dirty="0">
                <a:solidFill>
                  <a:srgbClr val="00009F"/>
                </a:solidFill>
                <a:latin typeface="Arial"/>
                <a:cs typeface="Arial"/>
              </a:rPr>
              <a:t>Г</a:t>
            </a:r>
            <a:r>
              <a:rPr sz="1400" b="1" spc="-95" dirty="0">
                <a:solidFill>
                  <a:srgbClr val="00009F"/>
                </a:solidFill>
                <a:latin typeface="Arial"/>
                <a:cs typeface="Arial"/>
              </a:rPr>
              <a:t>ар</a:t>
            </a:r>
            <a:r>
              <a:rPr sz="1400" b="1" spc="-85" dirty="0">
                <a:solidFill>
                  <a:srgbClr val="00009F"/>
                </a:solidFill>
                <a:latin typeface="Arial"/>
                <a:cs typeface="Arial"/>
              </a:rPr>
              <a:t>ан</a:t>
            </a:r>
            <a:r>
              <a:rPr sz="1400" b="1" spc="-140" dirty="0">
                <a:solidFill>
                  <a:srgbClr val="00009F"/>
                </a:solidFill>
                <a:latin typeface="Arial"/>
                <a:cs typeface="Arial"/>
              </a:rPr>
              <a:t>т</a:t>
            </a:r>
            <a:r>
              <a:rPr sz="1400" b="1" spc="-95" dirty="0">
                <a:solidFill>
                  <a:srgbClr val="00009F"/>
                </a:solidFill>
                <a:latin typeface="Arial"/>
                <a:cs typeface="Arial"/>
              </a:rPr>
              <a:t>и</a:t>
            </a:r>
            <a:r>
              <a:rPr sz="1400" b="1" spc="-105" dirty="0">
                <a:solidFill>
                  <a:srgbClr val="00009F"/>
                </a:solidFill>
                <a:latin typeface="Arial"/>
                <a:cs typeface="Arial"/>
              </a:rPr>
              <a:t>р</a:t>
            </a:r>
            <a:r>
              <a:rPr sz="1400" b="1" spc="-114" dirty="0">
                <a:solidFill>
                  <a:srgbClr val="00009F"/>
                </a:solidFill>
                <a:latin typeface="Arial"/>
                <a:cs typeface="Arial"/>
              </a:rPr>
              <a:t>о</a:t>
            </a:r>
            <a:r>
              <a:rPr sz="1400" b="1" spc="-185" dirty="0">
                <a:solidFill>
                  <a:srgbClr val="00009F"/>
                </a:solidFill>
                <a:latin typeface="Arial"/>
                <a:cs typeface="Arial"/>
              </a:rPr>
              <a:t>в</a:t>
            </a:r>
            <a:r>
              <a:rPr sz="1400" b="1" spc="-80" dirty="0">
                <a:solidFill>
                  <a:srgbClr val="00009F"/>
                </a:solidFill>
                <a:latin typeface="Arial"/>
                <a:cs typeface="Arial"/>
              </a:rPr>
              <a:t>а</a:t>
            </a:r>
            <a:r>
              <a:rPr sz="1400" b="1" spc="-100" dirty="0">
                <a:solidFill>
                  <a:srgbClr val="00009F"/>
                </a:solidFill>
                <a:latin typeface="Arial"/>
                <a:cs typeface="Arial"/>
              </a:rPr>
              <a:t>н</a:t>
            </a:r>
            <a:r>
              <a:rPr sz="1400" b="1" spc="-95" dirty="0">
                <a:solidFill>
                  <a:srgbClr val="00009F"/>
                </a:solidFill>
                <a:latin typeface="Arial"/>
                <a:cs typeface="Arial"/>
              </a:rPr>
              <a:t>н</a:t>
            </a:r>
            <a:r>
              <a:rPr sz="1400" b="1" spc="-105" dirty="0">
                <a:solidFill>
                  <a:srgbClr val="00009F"/>
                </a:solidFill>
                <a:latin typeface="Arial"/>
                <a:cs typeface="Arial"/>
              </a:rPr>
              <a:t>о</a:t>
            </a:r>
            <a:r>
              <a:rPr sz="1400" b="1" spc="-50" dirty="0">
                <a:solidFill>
                  <a:srgbClr val="00009F"/>
                </a:solidFill>
                <a:latin typeface="Arial"/>
                <a:cs typeface="Arial"/>
              </a:rPr>
              <a:t>е  </a:t>
            </a:r>
            <a:r>
              <a:rPr sz="1400" b="1" spc="-135" dirty="0">
                <a:solidFill>
                  <a:srgbClr val="00009F"/>
                </a:solidFill>
                <a:latin typeface="Arial"/>
                <a:cs typeface="Arial"/>
              </a:rPr>
              <a:t>трудоустройство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110" dirty="0">
                <a:solidFill>
                  <a:srgbClr val="00009F"/>
                </a:solidFill>
                <a:latin typeface="Arial"/>
                <a:cs typeface="Arial"/>
              </a:rPr>
              <a:t>с </a:t>
            </a:r>
            <a:r>
              <a:rPr sz="1400" spc="-45" dirty="0">
                <a:solidFill>
                  <a:srgbClr val="00009F"/>
                </a:solidFill>
                <a:latin typeface="Arial"/>
                <a:cs typeface="Arial"/>
              </a:rPr>
              <a:t>высоким</a:t>
            </a:r>
            <a:r>
              <a:rPr sz="1400" spc="-14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уровнем</a:t>
            </a:r>
            <a:endParaRPr sz="14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1400" spc="-70" dirty="0">
                <a:solidFill>
                  <a:srgbClr val="00009F"/>
                </a:solidFill>
                <a:latin typeface="Arial"/>
                <a:cs typeface="Arial"/>
              </a:rPr>
              <a:t>зарплат: 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средняя </a:t>
            </a:r>
            <a:r>
              <a:rPr sz="1400" spc="20" dirty="0">
                <a:solidFill>
                  <a:srgbClr val="00009F"/>
                </a:solidFill>
                <a:latin typeface="Arial"/>
                <a:cs typeface="Arial"/>
              </a:rPr>
              <a:t>з/п  </a:t>
            </a: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выпускника </a:t>
            </a:r>
            <a:r>
              <a:rPr sz="1400" spc="-5" dirty="0">
                <a:solidFill>
                  <a:srgbClr val="E3007E"/>
                </a:solidFill>
                <a:latin typeface="Arial Black"/>
                <a:cs typeface="Arial Black"/>
              </a:rPr>
              <a:t>40-120</a:t>
            </a:r>
            <a:r>
              <a:rPr sz="1400" spc="-185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400" b="1" spc="-145" dirty="0">
                <a:solidFill>
                  <a:srgbClr val="00009F"/>
                </a:solidFill>
                <a:latin typeface="Arial"/>
                <a:cs typeface="Arial"/>
              </a:rPr>
              <a:t>тыс</a:t>
            </a:r>
            <a:r>
              <a:rPr sz="1400" spc="-145" dirty="0">
                <a:solidFill>
                  <a:srgbClr val="00009F"/>
                </a:solidFill>
                <a:latin typeface="Arial"/>
                <a:cs typeface="Arial"/>
              </a:rPr>
              <a:t>.  </a:t>
            </a:r>
            <a:r>
              <a:rPr sz="1400" b="1" spc="-95" dirty="0">
                <a:solidFill>
                  <a:srgbClr val="00009F"/>
                </a:solidFill>
                <a:latin typeface="Arial"/>
                <a:cs typeface="Arial"/>
              </a:rPr>
              <a:t>руб.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(в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зависимости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от</a:t>
            </a:r>
            <a:r>
              <a:rPr sz="1400" spc="-10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направления)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15767" y="5225922"/>
            <a:ext cx="21863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dirty="0">
                <a:solidFill>
                  <a:srgbClr val="E3007E"/>
                </a:solidFill>
                <a:latin typeface="Courier New"/>
                <a:cs typeface="Courier New"/>
              </a:rPr>
              <a:t>o	</a:t>
            </a:r>
            <a:r>
              <a:rPr sz="1400" spc="-70" dirty="0">
                <a:solidFill>
                  <a:srgbClr val="00009F"/>
                </a:solidFill>
                <a:latin typeface="Arial"/>
                <a:cs typeface="Arial"/>
              </a:rPr>
              <a:t>Повышенные</a:t>
            </a:r>
            <a:r>
              <a:rPr sz="1400" spc="-14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0009F"/>
                </a:solidFill>
                <a:latin typeface="Arial"/>
                <a:cs typeface="Arial"/>
              </a:rPr>
              <a:t>стипендии  </a:t>
            </a:r>
            <a:r>
              <a:rPr sz="1400" spc="-25" dirty="0">
                <a:solidFill>
                  <a:srgbClr val="00009F"/>
                </a:solidFill>
                <a:latin typeface="Arial"/>
                <a:cs typeface="Arial"/>
              </a:rPr>
              <a:t>и </a:t>
            </a:r>
            <a:r>
              <a:rPr sz="1400" spc="-55" dirty="0">
                <a:solidFill>
                  <a:srgbClr val="00009F"/>
                </a:solidFill>
                <a:latin typeface="Arial"/>
                <a:cs typeface="Arial"/>
              </a:rPr>
              <a:t>внутренние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гранты </a:t>
            </a: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до </a:t>
            </a:r>
            <a:r>
              <a:rPr sz="1400" spc="-50" dirty="0">
                <a:solidFill>
                  <a:srgbClr val="E300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3007E"/>
                </a:solidFill>
                <a:latin typeface="Arial Black"/>
                <a:cs typeface="Arial Black"/>
              </a:rPr>
              <a:t>100 000</a:t>
            </a:r>
            <a:r>
              <a:rPr sz="1400" spc="-150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400" b="1" spc="-95" dirty="0">
                <a:solidFill>
                  <a:srgbClr val="00009F"/>
                </a:solidFill>
                <a:latin typeface="Arial"/>
                <a:cs typeface="Arial"/>
              </a:rPr>
              <a:t>руб.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698235" y="3343655"/>
            <a:ext cx="3660775" cy="1022985"/>
            <a:chOff x="5698235" y="3343655"/>
            <a:chExt cx="3660775" cy="1022985"/>
          </a:xfrm>
        </p:grpSpPr>
        <p:sp>
          <p:nvSpPr>
            <p:cNvPr id="46" name="object 46"/>
            <p:cNvSpPr/>
            <p:nvPr/>
          </p:nvSpPr>
          <p:spPr>
            <a:xfrm>
              <a:off x="5754623" y="3400043"/>
              <a:ext cx="3604260" cy="966469"/>
            </a:xfrm>
            <a:custGeom>
              <a:avLst/>
              <a:gdLst/>
              <a:ahLst/>
              <a:cxnLst/>
              <a:rect l="l" t="t" r="r" b="b"/>
              <a:pathLst>
                <a:path w="3604259" h="966470">
                  <a:moveTo>
                    <a:pt x="3572764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5"/>
                  </a:lnTo>
                  <a:lnTo>
                    <a:pt x="0" y="934719"/>
                  </a:lnTo>
                  <a:lnTo>
                    <a:pt x="2474" y="946981"/>
                  </a:lnTo>
                  <a:lnTo>
                    <a:pt x="9223" y="956992"/>
                  </a:lnTo>
                  <a:lnTo>
                    <a:pt x="19234" y="963741"/>
                  </a:lnTo>
                  <a:lnTo>
                    <a:pt x="31496" y="966215"/>
                  </a:lnTo>
                  <a:lnTo>
                    <a:pt x="3572764" y="966215"/>
                  </a:lnTo>
                  <a:lnTo>
                    <a:pt x="3585025" y="963741"/>
                  </a:lnTo>
                  <a:lnTo>
                    <a:pt x="3595036" y="956992"/>
                  </a:lnTo>
                  <a:lnTo>
                    <a:pt x="3601785" y="946981"/>
                  </a:lnTo>
                  <a:lnTo>
                    <a:pt x="3604259" y="934719"/>
                  </a:lnTo>
                  <a:lnTo>
                    <a:pt x="3604259" y="31495"/>
                  </a:lnTo>
                  <a:lnTo>
                    <a:pt x="3601785" y="19234"/>
                  </a:lnTo>
                  <a:lnTo>
                    <a:pt x="3595036" y="9223"/>
                  </a:lnTo>
                  <a:lnTo>
                    <a:pt x="3585025" y="2474"/>
                  </a:lnTo>
                  <a:lnTo>
                    <a:pt x="35727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98235" y="3343655"/>
              <a:ext cx="3599815" cy="966469"/>
            </a:xfrm>
            <a:custGeom>
              <a:avLst/>
              <a:gdLst/>
              <a:ahLst/>
              <a:cxnLst/>
              <a:rect l="l" t="t" r="r" b="b"/>
              <a:pathLst>
                <a:path w="3599815" h="966470">
                  <a:moveTo>
                    <a:pt x="3568191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934720"/>
                  </a:lnTo>
                  <a:lnTo>
                    <a:pt x="2474" y="946981"/>
                  </a:lnTo>
                  <a:lnTo>
                    <a:pt x="9223" y="956992"/>
                  </a:lnTo>
                  <a:lnTo>
                    <a:pt x="19234" y="963741"/>
                  </a:lnTo>
                  <a:lnTo>
                    <a:pt x="31496" y="966216"/>
                  </a:lnTo>
                  <a:lnTo>
                    <a:pt x="3568191" y="966216"/>
                  </a:lnTo>
                  <a:lnTo>
                    <a:pt x="3580453" y="963741"/>
                  </a:lnTo>
                  <a:lnTo>
                    <a:pt x="3590464" y="956992"/>
                  </a:lnTo>
                  <a:lnTo>
                    <a:pt x="3597213" y="946981"/>
                  </a:lnTo>
                  <a:lnTo>
                    <a:pt x="3599688" y="934720"/>
                  </a:lnTo>
                  <a:lnTo>
                    <a:pt x="3599688" y="31496"/>
                  </a:lnTo>
                  <a:lnTo>
                    <a:pt x="3597213" y="19234"/>
                  </a:lnTo>
                  <a:lnTo>
                    <a:pt x="3590464" y="9223"/>
                  </a:lnTo>
                  <a:lnTo>
                    <a:pt x="3580453" y="2474"/>
                  </a:lnTo>
                  <a:lnTo>
                    <a:pt x="3568191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686168" y="3482162"/>
            <a:ext cx="241998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solidFill>
                  <a:srgbClr val="00009F"/>
                </a:solidFill>
                <a:latin typeface="Arial"/>
                <a:cs typeface="Arial"/>
              </a:rPr>
              <a:t>Современные </a:t>
            </a:r>
            <a:r>
              <a:rPr sz="1400" b="1" spc="-105" dirty="0">
                <a:solidFill>
                  <a:srgbClr val="00009F"/>
                </a:solidFill>
                <a:latin typeface="Arial"/>
                <a:cs typeface="Arial"/>
              </a:rPr>
              <a:t>лаборатории</a:t>
            </a:r>
            <a:r>
              <a:rPr sz="1400" spc="-105" dirty="0">
                <a:solidFill>
                  <a:srgbClr val="00009F"/>
                </a:solidFill>
                <a:latin typeface="Arial"/>
                <a:cs typeface="Arial"/>
              </a:rPr>
              <a:t>, 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оборудованные </a:t>
            </a:r>
            <a:r>
              <a:rPr sz="1400" spc="-35" dirty="0">
                <a:solidFill>
                  <a:srgbClr val="00009F"/>
                </a:solidFill>
                <a:latin typeface="Arial"/>
                <a:cs typeface="Arial"/>
              </a:rPr>
              <a:t>по</a:t>
            </a:r>
            <a:r>
              <a:rPr sz="1400" spc="-15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последнему  </a:t>
            </a:r>
            <a:r>
              <a:rPr sz="1400" spc="-80" dirty="0">
                <a:solidFill>
                  <a:srgbClr val="00009F"/>
                </a:solidFill>
                <a:latin typeface="Arial"/>
                <a:cs typeface="Arial"/>
              </a:rPr>
              <a:t>слову</a:t>
            </a:r>
            <a:r>
              <a:rPr sz="1400" spc="-9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техники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693664" y="3514544"/>
            <a:ext cx="3665220" cy="2630805"/>
            <a:chOff x="5693664" y="3514544"/>
            <a:chExt cx="3665220" cy="2630805"/>
          </a:xfrm>
        </p:grpSpPr>
        <p:sp>
          <p:nvSpPr>
            <p:cNvPr id="50" name="object 50"/>
            <p:cNvSpPr/>
            <p:nvPr/>
          </p:nvSpPr>
          <p:spPr>
            <a:xfrm>
              <a:off x="6106668" y="3738371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60" h="58420">
                  <a:moveTo>
                    <a:pt x="6096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30987" y="57911"/>
                  </a:lnTo>
                  <a:lnTo>
                    <a:pt x="42058" y="55824"/>
                  </a:lnTo>
                  <a:lnTo>
                    <a:pt x="50688" y="51117"/>
                  </a:lnTo>
                  <a:lnTo>
                    <a:pt x="56580" y="46124"/>
                  </a:lnTo>
                  <a:lnTo>
                    <a:pt x="59436" y="43179"/>
                  </a:lnTo>
                  <a:lnTo>
                    <a:pt x="60960" y="40512"/>
                  </a:lnTo>
                  <a:lnTo>
                    <a:pt x="60960" y="39496"/>
                  </a:lnTo>
                  <a:lnTo>
                    <a:pt x="26797" y="39496"/>
                  </a:lnTo>
                  <a:lnTo>
                    <a:pt x="22606" y="36829"/>
                  </a:lnTo>
                  <a:lnTo>
                    <a:pt x="18415" y="31622"/>
                  </a:lnTo>
                  <a:lnTo>
                    <a:pt x="18415" y="17906"/>
                  </a:lnTo>
                  <a:lnTo>
                    <a:pt x="60960" y="17906"/>
                  </a:lnTo>
                  <a:lnTo>
                    <a:pt x="60960" y="0"/>
                  </a:lnTo>
                  <a:close/>
                </a:path>
                <a:path w="60960" h="58420">
                  <a:moveTo>
                    <a:pt x="60960" y="17906"/>
                  </a:moveTo>
                  <a:lnTo>
                    <a:pt x="43053" y="17906"/>
                  </a:lnTo>
                  <a:lnTo>
                    <a:pt x="43053" y="33654"/>
                  </a:lnTo>
                  <a:lnTo>
                    <a:pt x="39878" y="36321"/>
                  </a:lnTo>
                  <a:lnTo>
                    <a:pt x="35687" y="39496"/>
                  </a:lnTo>
                  <a:lnTo>
                    <a:pt x="60960" y="39496"/>
                  </a:lnTo>
                  <a:lnTo>
                    <a:pt x="60960" y="17906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8867" y="3514547"/>
              <a:ext cx="192405" cy="217170"/>
            </a:xfrm>
            <a:custGeom>
              <a:avLst/>
              <a:gdLst/>
              <a:ahLst/>
              <a:cxnLst/>
              <a:rect l="l" t="t" r="r" b="b"/>
              <a:pathLst>
                <a:path w="192404" h="217170">
                  <a:moveTo>
                    <a:pt x="82092" y="202234"/>
                  </a:moveTo>
                  <a:lnTo>
                    <a:pt x="72567" y="165125"/>
                  </a:lnTo>
                  <a:lnTo>
                    <a:pt x="52819" y="126504"/>
                  </a:lnTo>
                  <a:lnTo>
                    <a:pt x="45681" y="124193"/>
                  </a:lnTo>
                  <a:lnTo>
                    <a:pt x="41960" y="127038"/>
                  </a:lnTo>
                  <a:lnTo>
                    <a:pt x="45770" y="136575"/>
                  </a:lnTo>
                  <a:lnTo>
                    <a:pt x="57594" y="159804"/>
                  </a:lnTo>
                  <a:lnTo>
                    <a:pt x="63119" y="180962"/>
                  </a:lnTo>
                  <a:lnTo>
                    <a:pt x="66573" y="199377"/>
                  </a:lnTo>
                  <a:lnTo>
                    <a:pt x="72186" y="214299"/>
                  </a:lnTo>
                  <a:lnTo>
                    <a:pt x="76428" y="217030"/>
                  </a:lnTo>
                  <a:lnTo>
                    <a:pt x="79654" y="213410"/>
                  </a:lnTo>
                  <a:lnTo>
                    <a:pt x="81622" y="207238"/>
                  </a:lnTo>
                  <a:lnTo>
                    <a:pt x="82092" y="202234"/>
                  </a:lnTo>
                  <a:close/>
                </a:path>
                <a:path w="192404" h="217170">
                  <a:moveTo>
                    <a:pt x="94792" y="174040"/>
                  </a:moveTo>
                  <a:lnTo>
                    <a:pt x="89458" y="135839"/>
                  </a:lnTo>
                  <a:lnTo>
                    <a:pt x="74193" y="95402"/>
                  </a:lnTo>
                  <a:lnTo>
                    <a:pt x="67602" y="92176"/>
                  </a:lnTo>
                  <a:lnTo>
                    <a:pt x="63690" y="94361"/>
                  </a:lnTo>
                  <a:lnTo>
                    <a:pt x="66344" y="104063"/>
                  </a:lnTo>
                  <a:lnTo>
                    <a:pt x="75641" y="128016"/>
                  </a:lnTo>
                  <a:lnTo>
                    <a:pt x="79425" y="148259"/>
                  </a:lnTo>
                  <a:lnTo>
                    <a:pt x="81483" y="165468"/>
                  </a:lnTo>
                  <a:lnTo>
                    <a:pt x="85648" y="180263"/>
                  </a:lnTo>
                  <a:lnTo>
                    <a:pt x="89217" y="184124"/>
                  </a:lnTo>
                  <a:lnTo>
                    <a:pt x="92125" y="182486"/>
                  </a:lnTo>
                  <a:lnTo>
                    <a:pt x="94068" y="178193"/>
                  </a:lnTo>
                  <a:lnTo>
                    <a:pt x="94792" y="174040"/>
                  </a:lnTo>
                  <a:close/>
                </a:path>
                <a:path w="192404" h="217170">
                  <a:moveTo>
                    <a:pt x="192049" y="55841"/>
                  </a:moveTo>
                  <a:lnTo>
                    <a:pt x="187159" y="46672"/>
                  </a:lnTo>
                  <a:lnTo>
                    <a:pt x="184340" y="41389"/>
                  </a:lnTo>
                  <a:lnTo>
                    <a:pt x="162610" y="34975"/>
                  </a:lnTo>
                  <a:lnTo>
                    <a:pt x="157378" y="20904"/>
                  </a:lnTo>
                  <a:lnTo>
                    <a:pt x="156375" y="18186"/>
                  </a:lnTo>
                  <a:lnTo>
                    <a:pt x="153771" y="11163"/>
                  </a:lnTo>
                  <a:lnTo>
                    <a:pt x="150431" y="9194"/>
                  </a:lnTo>
                  <a:lnTo>
                    <a:pt x="137541" y="1612"/>
                  </a:lnTo>
                  <a:lnTo>
                    <a:pt x="118478" y="2298"/>
                  </a:lnTo>
                  <a:lnTo>
                    <a:pt x="101142" y="9194"/>
                  </a:lnTo>
                  <a:lnTo>
                    <a:pt x="81648" y="0"/>
                  </a:lnTo>
                  <a:lnTo>
                    <a:pt x="66128" y="3721"/>
                  </a:lnTo>
                  <a:lnTo>
                    <a:pt x="54965" y="15328"/>
                  </a:lnTo>
                  <a:lnTo>
                    <a:pt x="48564" y="29768"/>
                  </a:lnTo>
                  <a:lnTo>
                    <a:pt x="28968" y="34124"/>
                  </a:lnTo>
                  <a:lnTo>
                    <a:pt x="20205" y="44818"/>
                  </a:lnTo>
                  <a:lnTo>
                    <a:pt x="19304" y="58381"/>
                  </a:lnTo>
                  <a:lnTo>
                    <a:pt x="23291" y="71310"/>
                  </a:lnTo>
                  <a:lnTo>
                    <a:pt x="0" y="91960"/>
                  </a:lnTo>
                  <a:lnTo>
                    <a:pt x="635" y="113639"/>
                  </a:lnTo>
                  <a:lnTo>
                    <a:pt x="14046" y="131686"/>
                  </a:lnTo>
                  <a:lnTo>
                    <a:pt x="29133" y="141401"/>
                  </a:lnTo>
                  <a:lnTo>
                    <a:pt x="37693" y="140627"/>
                  </a:lnTo>
                  <a:lnTo>
                    <a:pt x="39497" y="134137"/>
                  </a:lnTo>
                  <a:lnTo>
                    <a:pt x="36360" y="126263"/>
                  </a:lnTo>
                  <a:lnTo>
                    <a:pt x="30149" y="121335"/>
                  </a:lnTo>
                  <a:lnTo>
                    <a:pt x="22898" y="116547"/>
                  </a:lnTo>
                  <a:lnTo>
                    <a:pt x="17983" y="107886"/>
                  </a:lnTo>
                  <a:lnTo>
                    <a:pt x="18351" y="96735"/>
                  </a:lnTo>
                  <a:lnTo>
                    <a:pt x="26974" y="84505"/>
                  </a:lnTo>
                  <a:lnTo>
                    <a:pt x="28625" y="83489"/>
                  </a:lnTo>
                  <a:lnTo>
                    <a:pt x="29641" y="82359"/>
                  </a:lnTo>
                  <a:lnTo>
                    <a:pt x="30149" y="81330"/>
                  </a:lnTo>
                  <a:lnTo>
                    <a:pt x="35966" y="82969"/>
                  </a:lnTo>
                  <a:lnTo>
                    <a:pt x="37249" y="81330"/>
                  </a:lnTo>
                  <a:lnTo>
                    <a:pt x="39103" y="78981"/>
                  </a:lnTo>
                  <a:lnTo>
                    <a:pt x="39446" y="72961"/>
                  </a:lnTo>
                  <a:lnTo>
                    <a:pt x="39357" y="72390"/>
                  </a:lnTo>
                  <a:lnTo>
                    <a:pt x="37007" y="67106"/>
                  </a:lnTo>
                  <a:lnTo>
                    <a:pt x="33642" y="61468"/>
                  </a:lnTo>
                  <a:lnTo>
                    <a:pt x="33286" y="55841"/>
                  </a:lnTo>
                  <a:lnTo>
                    <a:pt x="33248" y="53619"/>
                  </a:lnTo>
                  <a:lnTo>
                    <a:pt x="37109" y="46177"/>
                  </a:lnTo>
                  <a:lnTo>
                    <a:pt x="47040" y="40817"/>
                  </a:lnTo>
                  <a:lnTo>
                    <a:pt x="47053" y="41389"/>
                  </a:lnTo>
                  <a:lnTo>
                    <a:pt x="50025" y="48463"/>
                  </a:lnTo>
                  <a:lnTo>
                    <a:pt x="56045" y="47955"/>
                  </a:lnTo>
                  <a:lnTo>
                    <a:pt x="61887" y="42710"/>
                  </a:lnTo>
                  <a:lnTo>
                    <a:pt x="62534" y="40817"/>
                  </a:lnTo>
                  <a:lnTo>
                    <a:pt x="64312" y="35623"/>
                  </a:lnTo>
                  <a:lnTo>
                    <a:pt x="65735" y="28727"/>
                  </a:lnTo>
                  <a:lnTo>
                    <a:pt x="70612" y="22212"/>
                  </a:lnTo>
                  <a:lnTo>
                    <a:pt x="78651" y="18186"/>
                  </a:lnTo>
                  <a:lnTo>
                    <a:pt x="89585" y="18719"/>
                  </a:lnTo>
                  <a:lnTo>
                    <a:pt x="87795" y="26441"/>
                  </a:lnTo>
                  <a:lnTo>
                    <a:pt x="93662" y="30518"/>
                  </a:lnTo>
                  <a:lnTo>
                    <a:pt x="102603" y="30670"/>
                  </a:lnTo>
                  <a:lnTo>
                    <a:pt x="110109" y="26543"/>
                  </a:lnTo>
                  <a:lnTo>
                    <a:pt x="118008" y="21666"/>
                  </a:lnTo>
                  <a:lnTo>
                    <a:pt x="128943" y="20904"/>
                  </a:lnTo>
                  <a:lnTo>
                    <a:pt x="139890" y="26543"/>
                  </a:lnTo>
                  <a:lnTo>
                    <a:pt x="147878" y="40817"/>
                  </a:lnTo>
                  <a:lnTo>
                    <a:pt x="153581" y="53619"/>
                  </a:lnTo>
                  <a:lnTo>
                    <a:pt x="158445" y="56299"/>
                  </a:lnTo>
                  <a:lnTo>
                    <a:pt x="161836" y="53340"/>
                  </a:lnTo>
                  <a:lnTo>
                    <a:pt x="163118" y="49199"/>
                  </a:lnTo>
                  <a:lnTo>
                    <a:pt x="163118" y="46672"/>
                  </a:lnTo>
                  <a:lnTo>
                    <a:pt x="173062" y="52400"/>
                  </a:lnTo>
                  <a:lnTo>
                    <a:pt x="177177" y="60312"/>
                  </a:lnTo>
                  <a:lnTo>
                    <a:pt x="176860" y="68237"/>
                  </a:lnTo>
                  <a:lnTo>
                    <a:pt x="173532" y="73964"/>
                  </a:lnTo>
                  <a:lnTo>
                    <a:pt x="173024" y="74980"/>
                  </a:lnTo>
                  <a:lnTo>
                    <a:pt x="172516" y="75615"/>
                  </a:lnTo>
                  <a:lnTo>
                    <a:pt x="172008" y="76631"/>
                  </a:lnTo>
                  <a:lnTo>
                    <a:pt x="168833" y="74485"/>
                  </a:lnTo>
                  <a:lnTo>
                    <a:pt x="165658" y="72961"/>
                  </a:lnTo>
                  <a:lnTo>
                    <a:pt x="161975" y="71310"/>
                  </a:lnTo>
                  <a:lnTo>
                    <a:pt x="158153" y="70815"/>
                  </a:lnTo>
                  <a:lnTo>
                    <a:pt x="154635" y="72390"/>
                  </a:lnTo>
                  <a:lnTo>
                    <a:pt x="155079" y="77089"/>
                  </a:lnTo>
                  <a:lnTo>
                    <a:pt x="163118" y="86029"/>
                  </a:lnTo>
                  <a:lnTo>
                    <a:pt x="171018" y="97282"/>
                  </a:lnTo>
                  <a:lnTo>
                    <a:pt x="171234" y="103124"/>
                  </a:lnTo>
                  <a:lnTo>
                    <a:pt x="171335" y="107886"/>
                  </a:lnTo>
                  <a:lnTo>
                    <a:pt x="166966" y="115938"/>
                  </a:lnTo>
                  <a:lnTo>
                    <a:pt x="160451" y="120319"/>
                  </a:lnTo>
                  <a:lnTo>
                    <a:pt x="154343" y="124993"/>
                  </a:lnTo>
                  <a:lnTo>
                    <a:pt x="151269" y="132295"/>
                  </a:lnTo>
                  <a:lnTo>
                    <a:pt x="152908" y="138226"/>
                  </a:lnTo>
                  <a:lnTo>
                    <a:pt x="160959" y="138734"/>
                  </a:lnTo>
                  <a:lnTo>
                    <a:pt x="172529" y="132080"/>
                  </a:lnTo>
                  <a:lnTo>
                    <a:pt x="184327" y="119341"/>
                  </a:lnTo>
                  <a:lnTo>
                    <a:pt x="190207" y="103124"/>
                  </a:lnTo>
                  <a:lnTo>
                    <a:pt x="184073" y="86029"/>
                  </a:lnTo>
                  <a:lnTo>
                    <a:pt x="188518" y="76631"/>
                  </a:lnTo>
                  <a:lnTo>
                    <a:pt x="190411" y="72631"/>
                  </a:lnTo>
                  <a:lnTo>
                    <a:pt x="192049" y="55841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14657" y="3554511"/>
              <a:ext cx="136790" cy="1229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89548" y="3521963"/>
              <a:ext cx="200025" cy="210185"/>
            </a:xfrm>
            <a:custGeom>
              <a:avLst/>
              <a:gdLst/>
              <a:ahLst/>
              <a:cxnLst/>
              <a:rect l="l" t="t" r="r" b="b"/>
              <a:pathLst>
                <a:path w="200025" h="210185">
                  <a:moveTo>
                    <a:pt x="54864" y="28206"/>
                  </a:moveTo>
                  <a:lnTo>
                    <a:pt x="52946" y="18681"/>
                  </a:lnTo>
                  <a:lnTo>
                    <a:pt x="52679" y="17310"/>
                  </a:lnTo>
                  <a:lnTo>
                    <a:pt x="46761" y="8343"/>
                  </a:lnTo>
                  <a:lnTo>
                    <a:pt x="38036" y="2247"/>
                  </a:lnTo>
                  <a:lnTo>
                    <a:pt x="36703" y="1968"/>
                  </a:lnTo>
                  <a:lnTo>
                    <a:pt x="36703" y="22860"/>
                  </a:lnTo>
                  <a:lnTo>
                    <a:pt x="36703" y="33528"/>
                  </a:lnTo>
                  <a:lnTo>
                    <a:pt x="32639" y="37731"/>
                  </a:lnTo>
                  <a:lnTo>
                    <a:pt x="22225" y="37731"/>
                  </a:lnTo>
                  <a:lnTo>
                    <a:pt x="18161" y="33528"/>
                  </a:lnTo>
                  <a:lnTo>
                    <a:pt x="18161" y="22860"/>
                  </a:lnTo>
                  <a:lnTo>
                    <a:pt x="22225" y="18681"/>
                  </a:lnTo>
                  <a:lnTo>
                    <a:pt x="32639" y="18681"/>
                  </a:lnTo>
                  <a:lnTo>
                    <a:pt x="36703" y="22860"/>
                  </a:lnTo>
                  <a:lnTo>
                    <a:pt x="36703" y="1968"/>
                  </a:lnTo>
                  <a:lnTo>
                    <a:pt x="0" y="28206"/>
                  </a:lnTo>
                  <a:lnTo>
                    <a:pt x="2171" y="39090"/>
                  </a:lnTo>
                  <a:lnTo>
                    <a:pt x="8089" y="48056"/>
                  </a:lnTo>
                  <a:lnTo>
                    <a:pt x="16814" y="54152"/>
                  </a:lnTo>
                  <a:lnTo>
                    <a:pt x="27432" y="56388"/>
                  </a:lnTo>
                  <a:lnTo>
                    <a:pt x="38036" y="54152"/>
                  </a:lnTo>
                  <a:lnTo>
                    <a:pt x="46761" y="48056"/>
                  </a:lnTo>
                  <a:lnTo>
                    <a:pt x="52679" y="39090"/>
                  </a:lnTo>
                  <a:lnTo>
                    <a:pt x="52946" y="37731"/>
                  </a:lnTo>
                  <a:lnTo>
                    <a:pt x="54864" y="28206"/>
                  </a:lnTo>
                  <a:close/>
                </a:path>
                <a:path w="200025" h="210185">
                  <a:moveTo>
                    <a:pt x="187452" y="63246"/>
                  </a:moveTo>
                  <a:lnTo>
                    <a:pt x="169672" y="37084"/>
                  </a:lnTo>
                  <a:lnTo>
                    <a:pt x="169672" y="62738"/>
                  </a:lnTo>
                  <a:lnTo>
                    <a:pt x="169672" y="66929"/>
                  </a:lnTo>
                  <a:lnTo>
                    <a:pt x="167640" y="69596"/>
                  </a:lnTo>
                  <a:lnTo>
                    <a:pt x="164973" y="71132"/>
                  </a:lnTo>
                  <a:lnTo>
                    <a:pt x="163449" y="72263"/>
                  </a:lnTo>
                  <a:lnTo>
                    <a:pt x="161798" y="72771"/>
                  </a:lnTo>
                  <a:lnTo>
                    <a:pt x="156083" y="72771"/>
                  </a:lnTo>
                  <a:lnTo>
                    <a:pt x="153543" y="70612"/>
                  </a:lnTo>
                  <a:lnTo>
                    <a:pt x="151892" y="67957"/>
                  </a:lnTo>
                  <a:lnTo>
                    <a:pt x="150876" y="66421"/>
                  </a:lnTo>
                  <a:lnTo>
                    <a:pt x="150368" y="64782"/>
                  </a:lnTo>
                  <a:lnTo>
                    <a:pt x="150368" y="57912"/>
                  </a:lnTo>
                  <a:lnTo>
                    <a:pt x="154559" y="53606"/>
                  </a:lnTo>
                  <a:lnTo>
                    <a:pt x="161290" y="53606"/>
                  </a:lnTo>
                  <a:lnTo>
                    <a:pt x="162941" y="54229"/>
                  </a:lnTo>
                  <a:lnTo>
                    <a:pt x="164465" y="54737"/>
                  </a:lnTo>
                  <a:lnTo>
                    <a:pt x="167132" y="56261"/>
                  </a:lnTo>
                  <a:lnTo>
                    <a:pt x="168656" y="58928"/>
                  </a:lnTo>
                  <a:lnTo>
                    <a:pt x="169164" y="62103"/>
                  </a:lnTo>
                  <a:lnTo>
                    <a:pt x="169164" y="62738"/>
                  </a:lnTo>
                  <a:lnTo>
                    <a:pt x="169672" y="62738"/>
                  </a:lnTo>
                  <a:lnTo>
                    <a:pt x="169672" y="37084"/>
                  </a:lnTo>
                  <a:lnTo>
                    <a:pt x="159766" y="35052"/>
                  </a:lnTo>
                  <a:lnTo>
                    <a:pt x="149136" y="37287"/>
                  </a:lnTo>
                  <a:lnTo>
                    <a:pt x="140500" y="43345"/>
                  </a:lnTo>
                  <a:lnTo>
                    <a:pt x="134708" y="52311"/>
                  </a:lnTo>
                  <a:lnTo>
                    <a:pt x="132588" y="63246"/>
                  </a:lnTo>
                  <a:lnTo>
                    <a:pt x="133527" y="70853"/>
                  </a:lnTo>
                  <a:lnTo>
                    <a:pt x="136232" y="77635"/>
                  </a:lnTo>
                  <a:lnTo>
                    <a:pt x="140512" y="83324"/>
                  </a:lnTo>
                  <a:lnTo>
                    <a:pt x="146177" y="87630"/>
                  </a:lnTo>
                  <a:lnTo>
                    <a:pt x="144094" y="100126"/>
                  </a:lnTo>
                  <a:lnTo>
                    <a:pt x="142633" y="112877"/>
                  </a:lnTo>
                  <a:lnTo>
                    <a:pt x="141757" y="124815"/>
                  </a:lnTo>
                  <a:lnTo>
                    <a:pt x="141478" y="134874"/>
                  </a:lnTo>
                  <a:lnTo>
                    <a:pt x="142201" y="140639"/>
                  </a:lnTo>
                  <a:lnTo>
                    <a:pt x="144538" y="144945"/>
                  </a:lnTo>
                  <a:lnTo>
                    <a:pt x="147561" y="146342"/>
                  </a:lnTo>
                  <a:lnTo>
                    <a:pt x="150368" y="143383"/>
                  </a:lnTo>
                  <a:lnTo>
                    <a:pt x="153098" y="132054"/>
                  </a:lnTo>
                  <a:lnTo>
                    <a:pt x="153974" y="119976"/>
                  </a:lnTo>
                  <a:lnTo>
                    <a:pt x="154863" y="106578"/>
                  </a:lnTo>
                  <a:lnTo>
                    <a:pt x="157607" y="91313"/>
                  </a:lnTo>
                  <a:lnTo>
                    <a:pt x="159766" y="91313"/>
                  </a:lnTo>
                  <a:lnTo>
                    <a:pt x="170675" y="89090"/>
                  </a:lnTo>
                  <a:lnTo>
                    <a:pt x="179463" y="83045"/>
                  </a:lnTo>
                  <a:lnTo>
                    <a:pt x="185318" y="74117"/>
                  </a:lnTo>
                  <a:lnTo>
                    <a:pt x="185585" y="72771"/>
                  </a:lnTo>
                  <a:lnTo>
                    <a:pt x="187452" y="63246"/>
                  </a:lnTo>
                  <a:close/>
                </a:path>
                <a:path w="200025" h="210185">
                  <a:moveTo>
                    <a:pt x="199644" y="173355"/>
                  </a:moveTo>
                  <a:lnTo>
                    <a:pt x="181483" y="147789"/>
                  </a:lnTo>
                  <a:lnTo>
                    <a:pt x="181483" y="168021"/>
                  </a:lnTo>
                  <a:lnTo>
                    <a:pt x="181483" y="178562"/>
                  </a:lnTo>
                  <a:lnTo>
                    <a:pt x="177419" y="182753"/>
                  </a:lnTo>
                  <a:lnTo>
                    <a:pt x="167005" y="182753"/>
                  </a:lnTo>
                  <a:lnTo>
                    <a:pt x="162941" y="178562"/>
                  </a:lnTo>
                  <a:lnTo>
                    <a:pt x="162941" y="168021"/>
                  </a:lnTo>
                  <a:lnTo>
                    <a:pt x="167005" y="163830"/>
                  </a:lnTo>
                  <a:lnTo>
                    <a:pt x="177419" y="163830"/>
                  </a:lnTo>
                  <a:lnTo>
                    <a:pt x="181483" y="168021"/>
                  </a:lnTo>
                  <a:lnTo>
                    <a:pt x="181483" y="147789"/>
                  </a:lnTo>
                  <a:lnTo>
                    <a:pt x="172212" y="145923"/>
                  </a:lnTo>
                  <a:lnTo>
                    <a:pt x="171196" y="145923"/>
                  </a:lnTo>
                  <a:lnTo>
                    <a:pt x="173228" y="140208"/>
                  </a:lnTo>
                  <a:lnTo>
                    <a:pt x="176403" y="134874"/>
                  </a:lnTo>
                  <a:lnTo>
                    <a:pt x="179959" y="129159"/>
                  </a:lnTo>
                  <a:lnTo>
                    <a:pt x="183984" y="119621"/>
                  </a:lnTo>
                  <a:lnTo>
                    <a:pt x="180289" y="116776"/>
                  </a:lnTo>
                  <a:lnTo>
                    <a:pt x="173189" y="119087"/>
                  </a:lnTo>
                  <a:lnTo>
                    <a:pt x="167005" y="124968"/>
                  </a:lnTo>
                  <a:lnTo>
                    <a:pt x="164223" y="129806"/>
                  </a:lnTo>
                  <a:lnTo>
                    <a:pt x="161290" y="136182"/>
                  </a:lnTo>
                  <a:lnTo>
                    <a:pt x="158242" y="143649"/>
                  </a:lnTo>
                  <a:lnTo>
                    <a:pt x="155194" y="151765"/>
                  </a:lnTo>
                  <a:lnTo>
                    <a:pt x="148971" y="156972"/>
                  </a:lnTo>
                  <a:lnTo>
                    <a:pt x="145288" y="164846"/>
                  </a:lnTo>
                  <a:lnTo>
                    <a:pt x="145288" y="176403"/>
                  </a:lnTo>
                  <a:lnTo>
                    <a:pt x="146304" y="181737"/>
                  </a:lnTo>
                  <a:lnTo>
                    <a:pt x="145288" y="186944"/>
                  </a:lnTo>
                  <a:lnTo>
                    <a:pt x="144272" y="191135"/>
                  </a:lnTo>
                  <a:lnTo>
                    <a:pt x="143764" y="194818"/>
                  </a:lnTo>
                  <a:lnTo>
                    <a:pt x="144208" y="199821"/>
                  </a:lnTo>
                  <a:lnTo>
                    <a:pt x="146177" y="205994"/>
                  </a:lnTo>
                  <a:lnTo>
                    <a:pt x="149364" y="209613"/>
                  </a:lnTo>
                  <a:lnTo>
                    <a:pt x="153543" y="206883"/>
                  </a:lnTo>
                  <a:lnTo>
                    <a:pt x="155702" y="203835"/>
                  </a:lnTo>
                  <a:lnTo>
                    <a:pt x="156718" y="200660"/>
                  </a:lnTo>
                  <a:lnTo>
                    <a:pt x="158242" y="196977"/>
                  </a:lnTo>
                  <a:lnTo>
                    <a:pt x="162433" y="199644"/>
                  </a:lnTo>
                  <a:lnTo>
                    <a:pt x="167005" y="201168"/>
                  </a:lnTo>
                  <a:lnTo>
                    <a:pt x="172212" y="201168"/>
                  </a:lnTo>
                  <a:lnTo>
                    <a:pt x="182816" y="198970"/>
                  </a:lnTo>
                  <a:lnTo>
                    <a:pt x="185712" y="196977"/>
                  </a:lnTo>
                  <a:lnTo>
                    <a:pt x="191541" y="192976"/>
                  </a:lnTo>
                  <a:lnTo>
                    <a:pt x="197459" y="184137"/>
                  </a:lnTo>
                  <a:lnTo>
                    <a:pt x="197739" y="182753"/>
                  </a:lnTo>
                  <a:lnTo>
                    <a:pt x="199644" y="173355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96356" y="3519169"/>
              <a:ext cx="637540" cy="651510"/>
            </a:xfrm>
            <a:custGeom>
              <a:avLst/>
              <a:gdLst/>
              <a:ahLst/>
              <a:cxnLst/>
              <a:rect l="l" t="t" r="r" b="b"/>
              <a:pathLst>
                <a:path w="637540" h="651510">
                  <a:moveTo>
                    <a:pt x="112776" y="416559"/>
                  </a:moveTo>
                  <a:lnTo>
                    <a:pt x="58166" y="416559"/>
                  </a:lnTo>
                  <a:lnTo>
                    <a:pt x="58166" y="651509"/>
                  </a:lnTo>
                  <a:lnTo>
                    <a:pt x="112776" y="651509"/>
                  </a:lnTo>
                  <a:lnTo>
                    <a:pt x="112776" y="416559"/>
                  </a:lnTo>
                  <a:close/>
                </a:path>
                <a:path w="637540" h="651510">
                  <a:moveTo>
                    <a:pt x="272669" y="552449"/>
                  </a:moveTo>
                  <a:lnTo>
                    <a:pt x="222250" y="552449"/>
                  </a:lnTo>
                  <a:lnTo>
                    <a:pt x="222674" y="582929"/>
                  </a:lnTo>
                  <a:lnTo>
                    <a:pt x="222123" y="600709"/>
                  </a:lnTo>
                  <a:lnTo>
                    <a:pt x="219285" y="608329"/>
                  </a:lnTo>
                  <a:lnTo>
                    <a:pt x="212852" y="613409"/>
                  </a:lnTo>
                  <a:lnTo>
                    <a:pt x="203289" y="618489"/>
                  </a:lnTo>
                  <a:lnTo>
                    <a:pt x="194071" y="621029"/>
                  </a:lnTo>
                  <a:lnTo>
                    <a:pt x="186116" y="624839"/>
                  </a:lnTo>
                  <a:lnTo>
                    <a:pt x="180340" y="628649"/>
                  </a:lnTo>
                  <a:lnTo>
                    <a:pt x="178740" y="634999"/>
                  </a:lnTo>
                  <a:lnTo>
                    <a:pt x="180879" y="641349"/>
                  </a:lnTo>
                  <a:lnTo>
                    <a:pt x="187733" y="647699"/>
                  </a:lnTo>
                  <a:lnTo>
                    <a:pt x="200279" y="651509"/>
                  </a:lnTo>
                  <a:lnTo>
                    <a:pt x="218029" y="651509"/>
                  </a:lnTo>
                  <a:lnTo>
                    <a:pt x="265303" y="637539"/>
                  </a:lnTo>
                  <a:lnTo>
                    <a:pt x="272129" y="598169"/>
                  </a:lnTo>
                  <a:lnTo>
                    <a:pt x="272839" y="574039"/>
                  </a:lnTo>
                  <a:lnTo>
                    <a:pt x="272669" y="552449"/>
                  </a:lnTo>
                  <a:close/>
                </a:path>
                <a:path w="637540" h="651510">
                  <a:moveTo>
                    <a:pt x="351790" y="552449"/>
                  </a:moveTo>
                  <a:lnTo>
                    <a:pt x="301498" y="552449"/>
                  </a:lnTo>
                  <a:lnTo>
                    <a:pt x="301327" y="574039"/>
                  </a:lnTo>
                  <a:lnTo>
                    <a:pt x="304319" y="621029"/>
                  </a:lnTo>
                  <a:lnTo>
                    <a:pt x="336804" y="650239"/>
                  </a:lnTo>
                  <a:lnTo>
                    <a:pt x="356084" y="651509"/>
                  </a:lnTo>
                  <a:lnTo>
                    <a:pt x="373888" y="651509"/>
                  </a:lnTo>
                  <a:lnTo>
                    <a:pt x="386413" y="647699"/>
                  </a:lnTo>
                  <a:lnTo>
                    <a:pt x="393223" y="641349"/>
                  </a:lnTo>
                  <a:lnTo>
                    <a:pt x="395319" y="634999"/>
                  </a:lnTo>
                  <a:lnTo>
                    <a:pt x="393700" y="628649"/>
                  </a:lnTo>
                  <a:lnTo>
                    <a:pt x="387994" y="624839"/>
                  </a:lnTo>
                  <a:lnTo>
                    <a:pt x="380063" y="621029"/>
                  </a:lnTo>
                  <a:lnTo>
                    <a:pt x="370822" y="618489"/>
                  </a:lnTo>
                  <a:lnTo>
                    <a:pt x="361188" y="613409"/>
                  </a:lnTo>
                  <a:lnTo>
                    <a:pt x="354826" y="608329"/>
                  </a:lnTo>
                  <a:lnTo>
                    <a:pt x="352012" y="600709"/>
                  </a:lnTo>
                  <a:lnTo>
                    <a:pt x="351436" y="582929"/>
                  </a:lnTo>
                  <a:lnTo>
                    <a:pt x="351790" y="552449"/>
                  </a:lnTo>
                  <a:close/>
                </a:path>
                <a:path w="637540" h="651510">
                  <a:moveTo>
                    <a:pt x="587248" y="416559"/>
                  </a:moveTo>
                  <a:lnTo>
                    <a:pt x="532638" y="416559"/>
                  </a:lnTo>
                  <a:lnTo>
                    <a:pt x="532638" y="651509"/>
                  </a:lnTo>
                  <a:lnTo>
                    <a:pt x="587248" y="651509"/>
                  </a:lnTo>
                  <a:lnTo>
                    <a:pt x="587248" y="416559"/>
                  </a:lnTo>
                  <a:close/>
                </a:path>
                <a:path w="637540" h="651510">
                  <a:moveTo>
                    <a:pt x="205994" y="416559"/>
                  </a:moveTo>
                  <a:lnTo>
                    <a:pt x="187706" y="416559"/>
                  </a:lnTo>
                  <a:lnTo>
                    <a:pt x="185588" y="463549"/>
                  </a:lnTo>
                  <a:lnTo>
                    <a:pt x="183530" y="502919"/>
                  </a:lnTo>
                  <a:lnTo>
                    <a:pt x="181356" y="543559"/>
                  </a:lnTo>
                  <a:lnTo>
                    <a:pt x="181356" y="544829"/>
                  </a:lnTo>
                  <a:lnTo>
                    <a:pt x="182499" y="548639"/>
                  </a:lnTo>
                  <a:lnTo>
                    <a:pt x="185547" y="551179"/>
                  </a:lnTo>
                  <a:lnTo>
                    <a:pt x="188214" y="552449"/>
                  </a:lnTo>
                  <a:lnTo>
                    <a:pt x="395859" y="552449"/>
                  </a:lnTo>
                  <a:lnTo>
                    <a:pt x="398526" y="551179"/>
                  </a:lnTo>
                  <a:lnTo>
                    <a:pt x="400050" y="549909"/>
                  </a:lnTo>
                  <a:lnTo>
                    <a:pt x="401574" y="547369"/>
                  </a:lnTo>
                  <a:lnTo>
                    <a:pt x="402717" y="544829"/>
                  </a:lnTo>
                  <a:lnTo>
                    <a:pt x="402082" y="543559"/>
                  </a:lnTo>
                  <a:lnTo>
                    <a:pt x="401095" y="534669"/>
                  </a:lnTo>
                  <a:lnTo>
                    <a:pt x="200279" y="534669"/>
                  </a:lnTo>
                  <a:lnTo>
                    <a:pt x="202755" y="486409"/>
                  </a:lnTo>
                  <a:lnTo>
                    <a:pt x="204386" y="453389"/>
                  </a:lnTo>
                  <a:lnTo>
                    <a:pt x="205994" y="416559"/>
                  </a:lnTo>
                  <a:close/>
                </a:path>
                <a:path w="637540" h="651510">
                  <a:moveTo>
                    <a:pt x="295148" y="416559"/>
                  </a:moveTo>
                  <a:lnTo>
                    <a:pt x="276860" y="416559"/>
                  </a:lnTo>
                  <a:lnTo>
                    <a:pt x="276860" y="534669"/>
                  </a:lnTo>
                  <a:lnTo>
                    <a:pt x="295148" y="534669"/>
                  </a:lnTo>
                  <a:lnTo>
                    <a:pt x="295148" y="416559"/>
                  </a:lnTo>
                  <a:close/>
                </a:path>
                <a:path w="637540" h="651510">
                  <a:moveTo>
                    <a:pt x="387985" y="416559"/>
                  </a:moveTo>
                  <a:lnTo>
                    <a:pt x="369697" y="416559"/>
                  </a:lnTo>
                  <a:lnTo>
                    <a:pt x="383286" y="534669"/>
                  </a:lnTo>
                  <a:lnTo>
                    <a:pt x="401095" y="534669"/>
                  </a:lnTo>
                  <a:lnTo>
                    <a:pt x="387985" y="416559"/>
                  </a:lnTo>
                  <a:close/>
                </a:path>
                <a:path w="637540" h="651510">
                  <a:moveTo>
                    <a:pt x="609726" y="361949"/>
                  </a:moveTo>
                  <a:lnTo>
                    <a:pt x="27305" y="361949"/>
                  </a:lnTo>
                  <a:lnTo>
                    <a:pt x="16609" y="364489"/>
                  </a:lnTo>
                  <a:lnTo>
                    <a:pt x="7937" y="370839"/>
                  </a:lnTo>
                  <a:lnTo>
                    <a:pt x="2123" y="378459"/>
                  </a:lnTo>
                  <a:lnTo>
                    <a:pt x="0" y="389889"/>
                  </a:lnTo>
                  <a:lnTo>
                    <a:pt x="2123" y="400049"/>
                  </a:lnTo>
                  <a:lnTo>
                    <a:pt x="7937" y="408939"/>
                  </a:lnTo>
                  <a:lnTo>
                    <a:pt x="16609" y="415289"/>
                  </a:lnTo>
                  <a:lnTo>
                    <a:pt x="27305" y="416559"/>
                  </a:lnTo>
                  <a:lnTo>
                    <a:pt x="609726" y="416559"/>
                  </a:lnTo>
                  <a:lnTo>
                    <a:pt x="620422" y="415289"/>
                  </a:lnTo>
                  <a:lnTo>
                    <a:pt x="629094" y="408939"/>
                  </a:lnTo>
                  <a:lnTo>
                    <a:pt x="634908" y="400049"/>
                  </a:lnTo>
                  <a:lnTo>
                    <a:pt x="637032" y="389889"/>
                  </a:lnTo>
                  <a:lnTo>
                    <a:pt x="634908" y="378459"/>
                  </a:lnTo>
                  <a:lnTo>
                    <a:pt x="629094" y="370839"/>
                  </a:lnTo>
                  <a:lnTo>
                    <a:pt x="620422" y="364489"/>
                  </a:lnTo>
                  <a:lnTo>
                    <a:pt x="609726" y="361949"/>
                  </a:lnTo>
                  <a:close/>
                </a:path>
                <a:path w="637540" h="651510">
                  <a:moveTo>
                    <a:pt x="120554" y="0"/>
                  </a:moveTo>
                  <a:lnTo>
                    <a:pt x="104195" y="6350"/>
                  </a:lnTo>
                  <a:lnTo>
                    <a:pt x="98552" y="30479"/>
                  </a:lnTo>
                  <a:lnTo>
                    <a:pt x="100458" y="52069"/>
                  </a:lnTo>
                  <a:lnTo>
                    <a:pt x="101139" y="64769"/>
                  </a:lnTo>
                  <a:lnTo>
                    <a:pt x="101320" y="71119"/>
                  </a:lnTo>
                  <a:lnTo>
                    <a:pt x="101727" y="73659"/>
                  </a:lnTo>
                  <a:lnTo>
                    <a:pt x="95885" y="77469"/>
                  </a:lnTo>
                  <a:lnTo>
                    <a:pt x="94869" y="81279"/>
                  </a:lnTo>
                  <a:lnTo>
                    <a:pt x="94869" y="83819"/>
                  </a:lnTo>
                  <a:lnTo>
                    <a:pt x="98012" y="101600"/>
                  </a:lnTo>
                  <a:lnTo>
                    <a:pt x="109823" y="139700"/>
                  </a:lnTo>
                  <a:lnTo>
                    <a:pt x="135016" y="190500"/>
                  </a:lnTo>
                  <a:lnTo>
                    <a:pt x="178308" y="245109"/>
                  </a:lnTo>
                  <a:lnTo>
                    <a:pt x="183056" y="251459"/>
                  </a:lnTo>
                  <a:lnTo>
                    <a:pt x="187436" y="261619"/>
                  </a:lnTo>
                  <a:lnTo>
                    <a:pt x="190648" y="278129"/>
                  </a:lnTo>
                  <a:lnTo>
                    <a:pt x="191758" y="298449"/>
                  </a:lnTo>
                  <a:lnTo>
                    <a:pt x="191779" y="308609"/>
                  </a:lnTo>
                  <a:lnTo>
                    <a:pt x="191680" y="313689"/>
                  </a:lnTo>
                  <a:lnTo>
                    <a:pt x="191246" y="327659"/>
                  </a:lnTo>
                  <a:lnTo>
                    <a:pt x="190440" y="346709"/>
                  </a:lnTo>
                  <a:lnTo>
                    <a:pt x="189738" y="361949"/>
                  </a:lnTo>
                  <a:lnTo>
                    <a:pt x="208153" y="361949"/>
                  </a:lnTo>
                  <a:lnTo>
                    <a:pt x="208827" y="344169"/>
                  </a:lnTo>
                  <a:lnTo>
                    <a:pt x="209359" y="327659"/>
                  </a:lnTo>
                  <a:lnTo>
                    <a:pt x="209796" y="312419"/>
                  </a:lnTo>
                  <a:lnTo>
                    <a:pt x="210185" y="300989"/>
                  </a:lnTo>
                  <a:lnTo>
                    <a:pt x="205501" y="259079"/>
                  </a:lnTo>
                  <a:lnTo>
                    <a:pt x="155457" y="187959"/>
                  </a:lnTo>
                  <a:lnTo>
                    <a:pt x="132349" y="144779"/>
                  </a:lnTo>
                  <a:lnTo>
                    <a:pt x="119362" y="109219"/>
                  </a:lnTo>
                  <a:lnTo>
                    <a:pt x="113792" y="86359"/>
                  </a:lnTo>
                  <a:lnTo>
                    <a:pt x="144145" y="62229"/>
                  </a:lnTo>
                  <a:lnTo>
                    <a:pt x="164059" y="62229"/>
                  </a:lnTo>
                  <a:lnTo>
                    <a:pt x="160401" y="44450"/>
                  </a:lnTo>
                  <a:lnTo>
                    <a:pt x="159893" y="40639"/>
                  </a:lnTo>
                  <a:lnTo>
                    <a:pt x="157861" y="38100"/>
                  </a:lnTo>
                  <a:lnTo>
                    <a:pt x="154686" y="36829"/>
                  </a:lnTo>
                  <a:lnTo>
                    <a:pt x="148844" y="36829"/>
                  </a:lnTo>
                  <a:lnTo>
                    <a:pt x="138485" y="11429"/>
                  </a:lnTo>
                  <a:lnTo>
                    <a:pt x="120554" y="0"/>
                  </a:lnTo>
                  <a:close/>
                </a:path>
                <a:path w="637540" h="651510">
                  <a:moveTo>
                    <a:pt x="295148" y="185419"/>
                  </a:moveTo>
                  <a:lnTo>
                    <a:pt x="276860" y="185419"/>
                  </a:lnTo>
                  <a:lnTo>
                    <a:pt x="276860" y="361949"/>
                  </a:lnTo>
                  <a:lnTo>
                    <a:pt x="295148" y="361949"/>
                  </a:lnTo>
                  <a:lnTo>
                    <a:pt x="295148" y="185419"/>
                  </a:lnTo>
                  <a:close/>
                </a:path>
                <a:path w="637540" h="651510">
                  <a:moveTo>
                    <a:pt x="363347" y="245109"/>
                  </a:moveTo>
                  <a:lnTo>
                    <a:pt x="358648" y="246379"/>
                  </a:lnTo>
                  <a:lnTo>
                    <a:pt x="353949" y="246379"/>
                  </a:lnTo>
                  <a:lnTo>
                    <a:pt x="350774" y="251459"/>
                  </a:lnTo>
                  <a:lnTo>
                    <a:pt x="351282" y="256539"/>
                  </a:lnTo>
                  <a:lnTo>
                    <a:pt x="363347" y="361949"/>
                  </a:lnTo>
                  <a:lnTo>
                    <a:pt x="381635" y="361949"/>
                  </a:lnTo>
                  <a:lnTo>
                    <a:pt x="375412" y="308609"/>
                  </a:lnTo>
                  <a:lnTo>
                    <a:pt x="405731" y="308609"/>
                  </a:lnTo>
                  <a:lnTo>
                    <a:pt x="394239" y="302259"/>
                  </a:lnTo>
                  <a:lnTo>
                    <a:pt x="378936" y="281939"/>
                  </a:lnTo>
                  <a:lnTo>
                    <a:pt x="369062" y="252729"/>
                  </a:lnTo>
                  <a:lnTo>
                    <a:pt x="368046" y="247649"/>
                  </a:lnTo>
                  <a:lnTo>
                    <a:pt x="363347" y="245109"/>
                  </a:lnTo>
                  <a:close/>
                </a:path>
                <a:path w="637540" h="651510">
                  <a:moveTo>
                    <a:pt x="586994" y="334009"/>
                  </a:moveTo>
                  <a:lnTo>
                    <a:pt x="462915" y="334009"/>
                  </a:lnTo>
                  <a:lnTo>
                    <a:pt x="461899" y="336549"/>
                  </a:lnTo>
                  <a:lnTo>
                    <a:pt x="462407" y="339089"/>
                  </a:lnTo>
                  <a:lnTo>
                    <a:pt x="463423" y="341629"/>
                  </a:lnTo>
                  <a:lnTo>
                    <a:pt x="465074" y="344169"/>
                  </a:lnTo>
                  <a:lnTo>
                    <a:pt x="468249" y="346709"/>
                  </a:lnTo>
                  <a:lnTo>
                    <a:pt x="581406" y="346709"/>
                  </a:lnTo>
                  <a:lnTo>
                    <a:pt x="584581" y="344169"/>
                  </a:lnTo>
                  <a:lnTo>
                    <a:pt x="586232" y="341629"/>
                  </a:lnTo>
                  <a:lnTo>
                    <a:pt x="587756" y="339089"/>
                  </a:lnTo>
                  <a:lnTo>
                    <a:pt x="587756" y="335279"/>
                  </a:lnTo>
                  <a:lnTo>
                    <a:pt x="586994" y="334009"/>
                  </a:lnTo>
                  <a:close/>
                </a:path>
                <a:path w="637540" h="651510">
                  <a:moveTo>
                    <a:pt x="405731" y="308609"/>
                  </a:moveTo>
                  <a:lnTo>
                    <a:pt x="375412" y="308609"/>
                  </a:lnTo>
                  <a:lnTo>
                    <a:pt x="391777" y="322579"/>
                  </a:lnTo>
                  <a:lnTo>
                    <a:pt x="409178" y="331469"/>
                  </a:lnTo>
                  <a:lnTo>
                    <a:pt x="426079" y="335279"/>
                  </a:lnTo>
                  <a:lnTo>
                    <a:pt x="456692" y="335279"/>
                  </a:lnTo>
                  <a:lnTo>
                    <a:pt x="462915" y="334009"/>
                  </a:lnTo>
                  <a:lnTo>
                    <a:pt x="586994" y="334009"/>
                  </a:lnTo>
                  <a:lnTo>
                    <a:pt x="586232" y="332739"/>
                  </a:lnTo>
                  <a:lnTo>
                    <a:pt x="577584" y="317499"/>
                  </a:lnTo>
                  <a:lnTo>
                    <a:pt x="440944" y="317499"/>
                  </a:lnTo>
                  <a:lnTo>
                    <a:pt x="414924" y="313689"/>
                  </a:lnTo>
                  <a:lnTo>
                    <a:pt x="405731" y="308609"/>
                  </a:lnTo>
                  <a:close/>
                </a:path>
                <a:path w="637540" h="651510">
                  <a:moveTo>
                    <a:pt x="560288" y="287019"/>
                  </a:moveTo>
                  <a:lnTo>
                    <a:pt x="487553" y="287019"/>
                  </a:lnTo>
                  <a:lnTo>
                    <a:pt x="484963" y="292099"/>
                  </a:lnTo>
                  <a:lnTo>
                    <a:pt x="481885" y="298449"/>
                  </a:lnTo>
                  <a:lnTo>
                    <a:pt x="478498" y="306069"/>
                  </a:lnTo>
                  <a:lnTo>
                    <a:pt x="474980" y="312419"/>
                  </a:lnTo>
                  <a:lnTo>
                    <a:pt x="469393" y="313689"/>
                  </a:lnTo>
                  <a:lnTo>
                    <a:pt x="461533" y="316229"/>
                  </a:lnTo>
                  <a:lnTo>
                    <a:pt x="451887" y="317499"/>
                  </a:lnTo>
                  <a:lnTo>
                    <a:pt x="577584" y="317499"/>
                  </a:lnTo>
                  <a:lnTo>
                    <a:pt x="560288" y="287019"/>
                  </a:lnTo>
                  <a:close/>
                </a:path>
                <a:path w="637540" h="651510">
                  <a:moveTo>
                    <a:pt x="373171" y="184150"/>
                  </a:moveTo>
                  <a:lnTo>
                    <a:pt x="305181" y="184150"/>
                  </a:lnTo>
                  <a:lnTo>
                    <a:pt x="323099" y="186689"/>
                  </a:lnTo>
                  <a:lnTo>
                    <a:pt x="350710" y="193039"/>
                  </a:lnTo>
                  <a:lnTo>
                    <a:pt x="378225" y="209550"/>
                  </a:lnTo>
                  <a:lnTo>
                    <a:pt x="395859" y="236219"/>
                  </a:lnTo>
                  <a:lnTo>
                    <a:pt x="405713" y="259079"/>
                  </a:lnTo>
                  <a:lnTo>
                    <a:pt x="420211" y="275589"/>
                  </a:lnTo>
                  <a:lnTo>
                    <a:pt x="439042" y="285749"/>
                  </a:lnTo>
                  <a:lnTo>
                    <a:pt x="461899" y="289559"/>
                  </a:lnTo>
                  <a:lnTo>
                    <a:pt x="468854" y="289559"/>
                  </a:lnTo>
                  <a:lnTo>
                    <a:pt x="475535" y="288289"/>
                  </a:lnTo>
                  <a:lnTo>
                    <a:pt x="481812" y="288289"/>
                  </a:lnTo>
                  <a:lnTo>
                    <a:pt x="487553" y="287019"/>
                  </a:lnTo>
                  <a:lnTo>
                    <a:pt x="560288" y="287019"/>
                  </a:lnTo>
                  <a:lnTo>
                    <a:pt x="557405" y="281939"/>
                  </a:lnTo>
                  <a:lnTo>
                    <a:pt x="512826" y="281939"/>
                  </a:lnTo>
                  <a:lnTo>
                    <a:pt x="512826" y="271779"/>
                  </a:lnTo>
                  <a:lnTo>
                    <a:pt x="461899" y="271779"/>
                  </a:lnTo>
                  <a:lnTo>
                    <a:pt x="444785" y="269239"/>
                  </a:lnTo>
                  <a:lnTo>
                    <a:pt x="431101" y="261619"/>
                  </a:lnTo>
                  <a:lnTo>
                    <a:pt x="420751" y="250189"/>
                  </a:lnTo>
                  <a:lnTo>
                    <a:pt x="413639" y="232409"/>
                  </a:lnTo>
                  <a:lnTo>
                    <a:pt x="397672" y="203200"/>
                  </a:lnTo>
                  <a:lnTo>
                    <a:pt x="373171" y="184150"/>
                  </a:lnTo>
                  <a:close/>
                </a:path>
                <a:path w="637540" h="651510">
                  <a:moveTo>
                    <a:pt x="555244" y="253999"/>
                  </a:moveTo>
                  <a:lnTo>
                    <a:pt x="537464" y="253999"/>
                  </a:lnTo>
                  <a:lnTo>
                    <a:pt x="537464" y="281939"/>
                  </a:lnTo>
                  <a:lnTo>
                    <a:pt x="557405" y="281939"/>
                  </a:lnTo>
                  <a:lnTo>
                    <a:pt x="555244" y="278129"/>
                  </a:lnTo>
                  <a:lnTo>
                    <a:pt x="555244" y="253999"/>
                  </a:lnTo>
                  <a:close/>
                </a:path>
                <a:path w="637540" h="651510">
                  <a:moveTo>
                    <a:pt x="512826" y="253999"/>
                  </a:moveTo>
                  <a:lnTo>
                    <a:pt x="494411" y="253999"/>
                  </a:lnTo>
                  <a:lnTo>
                    <a:pt x="494411" y="265429"/>
                  </a:lnTo>
                  <a:lnTo>
                    <a:pt x="489134" y="266699"/>
                  </a:lnTo>
                  <a:lnTo>
                    <a:pt x="481536" y="269239"/>
                  </a:lnTo>
                  <a:lnTo>
                    <a:pt x="472247" y="270509"/>
                  </a:lnTo>
                  <a:lnTo>
                    <a:pt x="461899" y="271779"/>
                  </a:lnTo>
                  <a:lnTo>
                    <a:pt x="512826" y="271779"/>
                  </a:lnTo>
                  <a:lnTo>
                    <a:pt x="512826" y="253999"/>
                  </a:lnTo>
                  <a:close/>
                </a:path>
                <a:path w="637540" h="651510">
                  <a:moveTo>
                    <a:pt x="569976" y="236219"/>
                  </a:moveTo>
                  <a:lnTo>
                    <a:pt x="478663" y="236219"/>
                  </a:lnTo>
                  <a:lnTo>
                    <a:pt x="474472" y="240029"/>
                  </a:lnTo>
                  <a:lnTo>
                    <a:pt x="474472" y="250189"/>
                  </a:lnTo>
                  <a:lnTo>
                    <a:pt x="478663" y="253999"/>
                  </a:lnTo>
                  <a:lnTo>
                    <a:pt x="569976" y="253999"/>
                  </a:lnTo>
                  <a:lnTo>
                    <a:pt x="574167" y="250189"/>
                  </a:lnTo>
                  <a:lnTo>
                    <a:pt x="574167" y="240029"/>
                  </a:lnTo>
                  <a:lnTo>
                    <a:pt x="569976" y="236219"/>
                  </a:lnTo>
                  <a:close/>
                </a:path>
                <a:path w="637540" h="651510">
                  <a:moveTo>
                    <a:pt x="164059" y="62229"/>
                  </a:moveTo>
                  <a:lnTo>
                    <a:pt x="144145" y="62229"/>
                  </a:lnTo>
                  <a:lnTo>
                    <a:pt x="156206" y="105409"/>
                  </a:lnTo>
                  <a:lnTo>
                    <a:pt x="195044" y="160019"/>
                  </a:lnTo>
                  <a:lnTo>
                    <a:pt x="231171" y="184150"/>
                  </a:lnTo>
                  <a:lnTo>
                    <a:pt x="241681" y="186689"/>
                  </a:lnTo>
                  <a:lnTo>
                    <a:pt x="270002" y="186689"/>
                  </a:lnTo>
                  <a:lnTo>
                    <a:pt x="276860" y="185419"/>
                  </a:lnTo>
                  <a:lnTo>
                    <a:pt x="295148" y="185419"/>
                  </a:lnTo>
                  <a:lnTo>
                    <a:pt x="295148" y="184150"/>
                  </a:lnTo>
                  <a:lnTo>
                    <a:pt x="373171" y="184150"/>
                  </a:lnTo>
                  <a:lnTo>
                    <a:pt x="371538" y="182879"/>
                  </a:lnTo>
                  <a:lnTo>
                    <a:pt x="339594" y="171450"/>
                  </a:lnTo>
                  <a:lnTo>
                    <a:pt x="322895" y="168909"/>
                  </a:lnTo>
                  <a:lnTo>
                    <a:pt x="254762" y="168909"/>
                  </a:lnTo>
                  <a:lnTo>
                    <a:pt x="243157" y="167639"/>
                  </a:lnTo>
                  <a:lnTo>
                    <a:pt x="206103" y="146050"/>
                  </a:lnTo>
                  <a:lnTo>
                    <a:pt x="169808" y="90169"/>
                  </a:lnTo>
                  <a:lnTo>
                    <a:pt x="164059" y="62229"/>
                  </a:lnTo>
                  <a:close/>
                </a:path>
                <a:path w="637540" h="651510">
                  <a:moveTo>
                    <a:pt x="306197" y="166369"/>
                  </a:moveTo>
                  <a:lnTo>
                    <a:pt x="291465" y="166369"/>
                  </a:lnTo>
                  <a:lnTo>
                    <a:pt x="275532" y="167639"/>
                  </a:lnTo>
                  <a:lnTo>
                    <a:pt x="268652" y="167639"/>
                  </a:lnTo>
                  <a:lnTo>
                    <a:pt x="261653" y="168909"/>
                  </a:lnTo>
                  <a:lnTo>
                    <a:pt x="322895" y="168909"/>
                  </a:lnTo>
                  <a:lnTo>
                    <a:pt x="306197" y="166369"/>
                  </a:lnTo>
                  <a:close/>
                </a:path>
                <a:path w="637540" h="651510">
                  <a:moveTo>
                    <a:pt x="153035" y="35559"/>
                  </a:moveTo>
                  <a:lnTo>
                    <a:pt x="151003" y="35559"/>
                  </a:lnTo>
                  <a:lnTo>
                    <a:pt x="148844" y="36829"/>
                  </a:lnTo>
                  <a:lnTo>
                    <a:pt x="154686" y="36829"/>
                  </a:lnTo>
                  <a:lnTo>
                    <a:pt x="153035" y="35559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54624" y="4559808"/>
              <a:ext cx="3604260" cy="1584960"/>
            </a:xfrm>
            <a:custGeom>
              <a:avLst/>
              <a:gdLst/>
              <a:ahLst/>
              <a:cxnLst/>
              <a:rect l="l" t="t" r="r" b="b"/>
              <a:pathLst>
                <a:path w="3604259" h="1584960">
                  <a:moveTo>
                    <a:pt x="3552571" y="0"/>
                  </a:moveTo>
                  <a:lnTo>
                    <a:pt x="51688" y="0"/>
                  </a:lnTo>
                  <a:lnTo>
                    <a:pt x="31557" y="4058"/>
                  </a:lnTo>
                  <a:lnTo>
                    <a:pt x="15128" y="15128"/>
                  </a:lnTo>
                  <a:lnTo>
                    <a:pt x="4058" y="31557"/>
                  </a:lnTo>
                  <a:lnTo>
                    <a:pt x="0" y="51689"/>
                  </a:lnTo>
                  <a:lnTo>
                    <a:pt x="0" y="1533258"/>
                  </a:lnTo>
                  <a:lnTo>
                    <a:pt x="4058" y="1553381"/>
                  </a:lnTo>
                  <a:lnTo>
                    <a:pt x="15128" y="1569815"/>
                  </a:lnTo>
                  <a:lnTo>
                    <a:pt x="31557" y="1580896"/>
                  </a:lnTo>
                  <a:lnTo>
                    <a:pt x="51688" y="1584960"/>
                  </a:lnTo>
                  <a:lnTo>
                    <a:pt x="3552571" y="1584960"/>
                  </a:lnTo>
                  <a:lnTo>
                    <a:pt x="3572702" y="1580896"/>
                  </a:lnTo>
                  <a:lnTo>
                    <a:pt x="3589131" y="1569815"/>
                  </a:lnTo>
                  <a:lnTo>
                    <a:pt x="3600201" y="1553381"/>
                  </a:lnTo>
                  <a:lnTo>
                    <a:pt x="3604259" y="1533258"/>
                  </a:lnTo>
                  <a:lnTo>
                    <a:pt x="3604259" y="51689"/>
                  </a:lnTo>
                  <a:lnTo>
                    <a:pt x="3600201" y="31557"/>
                  </a:lnTo>
                  <a:lnTo>
                    <a:pt x="3589131" y="15128"/>
                  </a:lnTo>
                  <a:lnTo>
                    <a:pt x="3572702" y="4058"/>
                  </a:lnTo>
                  <a:lnTo>
                    <a:pt x="35525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93664" y="4501895"/>
              <a:ext cx="3604260" cy="1584960"/>
            </a:xfrm>
            <a:custGeom>
              <a:avLst/>
              <a:gdLst/>
              <a:ahLst/>
              <a:cxnLst/>
              <a:rect l="l" t="t" r="r" b="b"/>
              <a:pathLst>
                <a:path w="3604259" h="1584960">
                  <a:moveTo>
                    <a:pt x="3552570" y="0"/>
                  </a:moveTo>
                  <a:lnTo>
                    <a:pt x="51688" y="0"/>
                  </a:lnTo>
                  <a:lnTo>
                    <a:pt x="31557" y="4058"/>
                  </a:lnTo>
                  <a:lnTo>
                    <a:pt x="15128" y="15128"/>
                  </a:lnTo>
                  <a:lnTo>
                    <a:pt x="4058" y="31557"/>
                  </a:lnTo>
                  <a:lnTo>
                    <a:pt x="0" y="51688"/>
                  </a:lnTo>
                  <a:lnTo>
                    <a:pt x="0" y="1533258"/>
                  </a:lnTo>
                  <a:lnTo>
                    <a:pt x="4058" y="1553381"/>
                  </a:lnTo>
                  <a:lnTo>
                    <a:pt x="15128" y="1569815"/>
                  </a:lnTo>
                  <a:lnTo>
                    <a:pt x="31557" y="1580896"/>
                  </a:lnTo>
                  <a:lnTo>
                    <a:pt x="51688" y="1584959"/>
                  </a:lnTo>
                  <a:lnTo>
                    <a:pt x="3552570" y="1584959"/>
                  </a:lnTo>
                  <a:lnTo>
                    <a:pt x="3572702" y="1580896"/>
                  </a:lnTo>
                  <a:lnTo>
                    <a:pt x="3589131" y="1569815"/>
                  </a:lnTo>
                  <a:lnTo>
                    <a:pt x="3600201" y="1553381"/>
                  </a:lnTo>
                  <a:lnTo>
                    <a:pt x="3604260" y="1533258"/>
                  </a:lnTo>
                  <a:lnTo>
                    <a:pt x="3604260" y="51688"/>
                  </a:lnTo>
                  <a:lnTo>
                    <a:pt x="3600201" y="31557"/>
                  </a:lnTo>
                  <a:lnTo>
                    <a:pt x="3589131" y="15128"/>
                  </a:lnTo>
                  <a:lnTo>
                    <a:pt x="3572702" y="4058"/>
                  </a:lnTo>
                  <a:lnTo>
                    <a:pt x="3552570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788914" y="4684242"/>
            <a:ext cx="3340100" cy="10928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105" dirty="0">
                <a:solidFill>
                  <a:srgbClr val="00009F"/>
                </a:solidFill>
                <a:latin typeface="Arial"/>
                <a:cs typeface="Arial"/>
              </a:rPr>
              <a:t>Активная </a:t>
            </a:r>
            <a:r>
              <a:rPr sz="1400" b="1" spc="-85" dirty="0">
                <a:solidFill>
                  <a:srgbClr val="00009F"/>
                </a:solidFill>
                <a:latin typeface="Arial"/>
                <a:cs typeface="Arial"/>
              </a:rPr>
              <a:t>международная</a:t>
            </a:r>
            <a:r>
              <a:rPr sz="1400" b="1" spc="-13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b="1" spc="-125" dirty="0">
                <a:solidFill>
                  <a:srgbClr val="00009F"/>
                </a:solidFill>
                <a:latin typeface="Arial"/>
                <a:cs typeface="Arial"/>
              </a:rPr>
              <a:t>деятельность:</a:t>
            </a:r>
            <a:endParaRPr sz="14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840"/>
              </a:spcBef>
            </a:pP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стажировки 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в вузах-партнерах </a:t>
            </a:r>
            <a:r>
              <a:rPr sz="1400" dirty="0">
                <a:solidFill>
                  <a:srgbClr val="E3007E"/>
                </a:solidFill>
                <a:latin typeface="Arial Black"/>
                <a:cs typeface="Arial Black"/>
              </a:rPr>
              <a:t>40</a:t>
            </a:r>
            <a:r>
              <a:rPr sz="1400" spc="-220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400" spc="-80" dirty="0">
                <a:solidFill>
                  <a:srgbClr val="00009F"/>
                </a:solidFill>
                <a:latin typeface="Arial"/>
                <a:cs typeface="Arial"/>
              </a:rPr>
              <a:t>стран</a:t>
            </a:r>
            <a:endParaRPr sz="14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680"/>
              </a:spcBef>
            </a:pPr>
            <a:r>
              <a:rPr sz="1400" spc="-90" dirty="0">
                <a:solidFill>
                  <a:srgbClr val="00009F"/>
                </a:solidFill>
                <a:latin typeface="Arial"/>
                <a:cs typeface="Arial"/>
              </a:rPr>
              <a:t>свыше </a:t>
            </a:r>
            <a:r>
              <a:rPr sz="1400" dirty="0">
                <a:solidFill>
                  <a:srgbClr val="E3007E"/>
                </a:solidFill>
                <a:latin typeface="Arial Black"/>
                <a:cs typeface="Arial Black"/>
              </a:rPr>
              <a:t>1 </a:t>
            </a:r>
            <a:r>
              <a:rPr sz="1400" spc="-5" dirty="0">
                <a:solidFill>
                  <a:srgbClr val="E3007E"/>
                </a:solidFill>
                <a:latin typeface="Arial Black"/>
                <a:cs typeface="Arial Black"/>
              </a:rPr>
              <a:t>500</a:t>
            </a:r>
            <a:r>
              <a:rPr sz="1400" spc="-280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иностранных </a:t>
            </a:r>
            <a:r>
              <a:rPr sz="1400" spc="-85" dirty="0">
                <a:solidFill>
                  <a:srgbClr val="00009F"/>
                </a:solidFill>
                <a:latin typeface="Arial"/>
                <a:cs typeface="Arial"/>
              </a:rPr>
              <a:t>студентов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462516" y="3352800"/>
            <a:ext cx="2374900" cy="2792095"/>
            <a:chOff x="9462516" y="3352800"/>
            <a:chExt cx="2374900" cy="2792095"/>
          </a:xfrm>
        </p:grpSpPr>
        <p:sp>
          <p:nvSpPr>
            <p:cNvPr id="59" name="object 59"/>
            <p:cNvSpPr/>
            <p:nvPr/>
          </p:nvSpPr>
          <p:spPr>
            <a:xfrm>
              <a:off x="9553956" y="3407664"/>
              <a:ext cx="2283460" cy="2737485"/>
            </a:xfrm>
            <a:custGeom>
              <a:avLst/>
              <a:gdLst/>
              <a:ahLst/>
              <a:cxnLst/>
              <a:rect l="l" t="t" r="r" b="b"/>
              <a:pathLst>
                <a:path w="2283459" h="2737485">
                  <a:moveTo>
                    <a:pt x="2208529" y="0"/>
                  </a:moveTo>
                  <a:lnTo>
                    <a:pt x="74422" y="0"/>
                  </a:lnTo>
                  <a:lnTo>
                    <a:pt x="45487" y="5859"/>
                  </a:lnTo>
                  <a:lnTo>
                    <a:pt x="21828" y="21828"/>
                  </a:lnTo>
                  <a:lnTo>
                    <a:pt x="5859" y="45487"/>
                  </a:lnTo>
                  <a:lnTo>
                    <a:pt x="0" y="74422"/>
                  </a:lnTo>
                  <a:lnTo>
                    <a:pt x="0" y="2662631"/>
                  </a:lnTo>
                  <a:lnTo>
                    <a:pt x="5859" y="2691621"/>
                  </a:lnTo>
                  <a:lnTo>
                    <a:pt x="21828" y="2715293"/>
                  </a:lnTo>
                  <a:lnTo>
                    <a:pt x="45487" y="2731252"/>
                  </a:lnTo>
                  <a:lnTo>
                    <a:pt x="74422" y="2737104"/>
                  </a:lnTo>
                  <a:lnTo>
                    <a:pt x="2208529" y="2737104"/>
                  </a:lnTo>
                  <a:lnTo>
                    <a:pt x="2237464" y="2731252"/>
                  </a:lnTo>
                  <a:lnTo>
                    <a:pt x="2261123" y="2715293"/>
                  </a:lnTo>
                  <a:lnTo>
                    <a:pt x="2277092" y="2691621"/>
                  </a:lnTo>
                  <a:lnTo>
                    <a:pt x="2282952" y="2662631"/>
                  </a:lnTo>
                  <a:lnTo>
                    <a:pt x="2282952" y="74422"/>
                  </a:lnTo>
                  <a:lnTo>
                    <a:pt x="2277092" y="45487"/>
                  </a:lnTo>
                  <a:lnTo>
                    <a:pt x="2261123" y="21828"/>
                  </a:lnTo>
                  <a:lnTo>
                    <a:pt x="2237464" y="5859"/>
                  </a:lnTo>
                  <a:lnTo>
                    <a:pt x="220852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62516" y="3352800"/>
              <a:ext cx="2316480" cy="2737485"/>
            </a:xfrm>
            <a:custGeom>
              <a:avLst/>
              <a:gdLst/>
              <a:ahLst/>
              <a:cxnLst/>
              <a:rect l="l" t="t" r="r" b="b"/>
              <a:pathLst>
                <a:path w="2316479" h="2737485">
                  <a:moveTo>
                    <a:pt x="2240914" y="0"/>
                  </a:moveTo>
                  <a:lnTo>
                    <a:pt x="75564" y="0"/>
                  </a:lnTo>
                  <a:lnTo>
                    <a:pt x="46130" y="5931"/>
                  </a:lnTo>
                  <a:lnTo>
                    <a:pt x="22113" y="22113"/>
                  </a:lnTo>
                  <a:lnTo>
                    <a:pt x="5931" y="46130"/>
                  </a:lnTo>
                  <a:lnTo>
                    <a:pt x="0" y="75564"/>
                  </a:lnTo>
                  <a:lnTo>
                    <a:pt x="0" y="2661539"/>
                  </a:lnTo>
                  <a:lnTo>
                    <a:pt x="5931" y="2690951"/>
                  </a:lnTo>
                  <a:lnTo>
                    <a:pt x="22113" y="2714971"/>
                  </a:lnTo>
                  <a:lnTo>
                    <a:pt x="46130" y="2731165"/>
                  </a:lnTo>
                  <a:lnTo>
                    <a:pt x="75564" y="2737104"/>
                  </a:lnTo>
                  <a:lnTo>
                    <a:pt x="2240914" y="2737104"/>
                  </a:lnTo>
                  <a:lnTo>
                    <a:pt x="2270349" y="2731165"/>
                  </a:lnTo>
                  <a:lnTo>
                    <a:pt x="2294366" y="2714971"/>
                  </a:lnTo>
                  <a:lnTo>
                    <a:pt x="2310548" y="2690951"/>
                  </a:lnTo>
                  <a:lnTo>
                    <a:pt x="2316479" y="2661539"/>
                  </a:lnTo>
                  <a:lnTo>
                    <a:pt x="2316479" y="75564"/>
                  </a:lnTo>
                  <a:lnTo>
                    <a:pt x="2310548" y="46130"/>
                  </a:lnTo>
                  <a:lnTo>
                    <a:pt x="2294366" y="22113"/>
                  </a:lnTo>
                  <a:lnTo>
                    <a:pt x="2270349" y="5931"/>
                  </a:lnTo>
                  <a:lnTo>
                    <a:pt x="2240914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563861" y="3629914"/>
            <a:ext cx="18624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00009F"/>
                </a:solidFill>
                <a:latin typeface="Arial"/>
                <a:cs typeface="Arial"/>
              </a:rPr>
              <a:t>Удобное</a:t>
            </a:r>
            <a:r>
              <a:rPr sz="1400" b="1" spc="-13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00009F"/>
                </a:solidFill>
                <a:latin typeface="Arial"/>
                <a:cs typeface="Arial"/>
              </a:rPr>
              <a:t>расположение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в</a:t>
            </a:r>
            <a:r>
              <a:rPr sz="1400" spc="-9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0009F"/>
                </a:solidFill>
                <a:latin typeface="Arial"/>
                <a:cs typeface="Arial"/>
              </a:rPr>
              <a:t>историческом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00009F"/>
                </a:solidFill>
                <a:latin typeface="Arial"/>
                <a:cs typeface="Arial"/>
              </a:rPr>
              <a:t>центре</a:t>
            </a:r>
            <a:r>
              <a:rPr sz="1400" spc="-7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009F"/>
                </a:solidFill>
                <a:latin typeface="Arial"/>
                <a:cs typeface="Arial"/>
              </a:rPr>
              <a:t>города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563861" y="4694046"/>
            <a:ext cx="204279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solidFill>
                  <a:srgbClr val="00009F"/>
                </a:solidFill>
                <a:latin typeface="Arial"/>
                <a:cs typeface="Arial"/>
              </a:rPr>
              <a:t>в </a:t>
            </a:r>
            <a:r>
              <a:rPr sz="2400" spc="-20" dirty="0">
                <a:solidFill>
                  <a:srgbClr val="E3007E"/>
                </a:solidFill>
                <a:latin typeface="Impact"/>
                <a:cs typeface="Impact"/>
              </a:rPr>
              <a:t>2024 </a:t>
            </a:r>
            <a:r>
              <a:rPr sz="2400" dirty="0">
                <a:solidFill>
                  <a:srgbClr val="E3007E"/>
                </a:solidFill>
                <a:latin typeface="Impact"/>
                <a:cs typeface="Impact"/>
              </a:rPr>
              <a:t>- </a:t>
            </a:r>
            <a:r>
              <a:rPr sz="2400" spc="-5" dirty="0">
                <a:solidFill>
                  <a:srgbClr val="E3007E"/>
                </a:solidFill>
                <a:latin typeface="Impact"/>
                <a:cs typeface="Impact"/>
              </a:rPr>
              <a:t>2025</a:t>
            </a:r>
            <a:r>
              <a:rPr sz="2400" spc="-140" dirty="0">
                <a:solidFill>
                  <a:srgbClr val="E3007E"/>
                </a:solidFill>
                <a:latin typeface="Impact"/>
                <a:cs typeface="Impact"/>
              </a:rPr>
              <a:t> </a:t>
            </a:r>
            <a:r>
              <a:rPr sz="2400" b="1" spc="-145" dirty="0">
                <a:solidFill>
                  <a:srgbClr val="00009F"/>
                </a:solidFill>
                <a:latin typeface="Arial"/>
                <a:cs typeface="Arial"/>
              </a:rPr>
              <a:t>гг.</a:t>
            </a:r>
            <a:endParaRPr sz="2400">
              <a:latin typeface="Arial"/>
              <a:cs typeface="Arial"/>
            </a:endParaRPr>
          </a:p>
          <a:p>
            <a:pPr marL="12700" marR="431165">
              <a:lnSpc>
                <a:spcPct val="100000"/>
              </a:lnSpc>
              <a:spcBef>
                <a:spcPts val="25"/>
              </a:spcBef>
            </a:pPr>
            <a:r>
              <a:rPr sz="1400" spc="-50" dirty="0">
                <a:solidFill>
                  <a:srgbClr val="00009F"/>
                </a:solidFill>
                <a:latin typeface="Arial"/>
                <a:cs typeface="Arial"/>
              </a:rPr>
              <a:t>рядом </a:t>
            </a:r>
            <a:r>
              <a:rPr sz="1400" spc="-110" dirty="0">
                <a:solidFill>
                  <a:srgbClr val="00009F"/>
                </a:solidFill>
                <a:latin typeface="Arial"/>
                <a:cs typeface="Arial"/>
              </a:rPr>
              <a:t>с </a:t>
            </a:r>
            <a:r>
              <a:rPr sz="1400" spc="-130" dirty="0">
                <a:solidFill>
                  <a:srgbClr val="00009F"/>
                </a:solidFill>
                <a:latin typeface="Arial"/>
                <a:cs typeface="Arial"/>
              </a:rPr>
              <a:t>УУНиТ </a:t>
            </a:r>
            <a:r>
              <a:rPr sz="1400" spc="-85" dirty="0">
                <a:solidFill>
                  <a:srgbClr val="00009F"/>
                </a:solidFill>
                <a:latin typeface="Arial"/>
                <a:cs typeface="Arial"/>
              </a:rPr>
              <a:t>будет  </a:t>
            </a:r>
            <a:r>
              <a:rPr sz="1400" spc="-60" dirty="0">
                <a:solidFill>
                  <a:srgbClr val="00009F"/>
                </a:solidFill>
                <a:latin typeface="Arial"/>
                <a:cs typeface="Arial"/>
              </a:rPr>
              <a:t>построен</a:t>
            </a:r>
            <a:r>
              <a:rPr sz="1400" spc="-130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00009F"/>
                </a:solidFill>
                <a:latin typeface="Arial"/>
                <a:cs typeface="Arial"/>
              </a:rPr>
              <a:t>КАМПУС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b="1" spc="-165" dirty="0">
                <a:solidFill>
                  <a:srgbClr val="00009F"/>
                </a:solidFill>
                <a:latin typeface="Arial"/>
                <a:cs typeface="Arial"/>
              </a:rPr>
              <a:t>МИРОВОГО</a:t>
            </a:r>
            <a:r>
              <a:rPr sz="1600" b="1" spc="-65" dirty="0">
                <a:solidFill>
                  <a:srgbClr val="00009F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00009F"/>
                </a:solidFill>
                <a:latin typeface="Arial"/>
                <a:cs typeface="Arial"/>
              </a:rPr>
              <a:t>УРОВНЯ</a:t>
            </a:r>
            <a:r>
              <a:rPr sz="1400" b="1" spc="-175" dirty="0">
                <a:solidFill>
                  <a:srgbClr val="00009F"/>
                </a:solidFill>
                <a:latin typeface="Trebuchet MS"/>
                <a:cs typeface="Trebuchet MS"/>
              </a:rPr>
              <a:t>!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3691" y="3531108"/>
            <a:ext cx="1889760" cy="274320"/>
          </a:xfrm>
          <a:custGeom>
            <a:avLst/>
            <a:gdLst/>
            <a:ahLst/>
            <a:cxnLst/>
            <a:rect l="l" t="t" r="r" b="b"/>
            <a:pathLst>
              <a:path w="1889760" h="274320">
                <a:moveTo>
                  <a:pt x="1851278" y="0"/>
                </a:moveTo>
                <a:lnTo>
                  <a:pt x="38519" y="0"/>
                </a:lnTo>
                <a:lnTo>
                  <a:pt x="23526" y="3030"/>
                </a:lnTo>
                <a:lnTo>
                  <a:pt x="11282" y="11287"/>
                </a:lnTo>
                <a:lnTo>
                  <a:pt x="3027" y="23520"/>
                </a:lnTo>
                <a:lnTo>
                  <a:pt x="0" y="38480"/>
                </a:lnTo>
                <a:lnTo>
                  <a:pt x="0" y="235838"/>
                </a:lnTo>
                <a:lnTo>
                  <a:pt x="3027" y="250799"/>
                </a:lnTo>
                <a:lnTo>
                  <a:pt x="11282" y="263032"/>
                </a:lnTo>
                <a:lnTo>
                  <a:pt x="23526" y="271289"/>
                </a:lnTo>
                <a:lnTo>
                  <a:pt x="38519" y="274319"/>
                </a:lnTo>
                <a:lnTo>
                  <a:pt x="1851278" y="274319"/>
                </a:lnTo>
                <a:lnTo>
                  <a:pt x="1866239" y="271289"/>
                </a:lnTo>
                <a:lnTo>
                  <a:pt x="1878472" y="263032"/>
                </a:lnTo>
                <a:lnTo>
                  <a:pt x="1886729" y="250799"/>
                </a:lnTo>
                <a:lnTo>
                  <a:pt x="1889759" y="235838"/>
                </a:lnTo>
                <a:lnTo>
                  <a:pt x="1889759" y="38480"/>
                </a:lnTo>
                <a:lnTo>
                  <a:pt x="1886729" y="23520"/>
                </a:lnTo>
                <a:lnTo>
                  <a:pt x="1878472" y="11287"/>
                </a:lnTo>
                <a:lnTo>
                  <a:pt x="1866239" y="3030"/>
                </a:lnTo>
                <a:lnTo>
                  <a:pt x="1851278" y="0"/>
                </a:lnTo>
                <a:close/>
              </a:path>
            </a:pathLst>
          </a:custGeom>
          <a:solidFill>
            <a:srgbClr val="E3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75462" y="3420729"/>
            <a:ext cx="1994535" cy="104203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20"/>
              </a:spcBef>
            </a:pP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О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т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ф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ф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и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зи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зи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к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а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д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о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л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и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р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и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к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а</a:t>
            </a:r>
            <a:r>
              <a:rPr sz="1400" spc="-4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-600" baseline="-5952" dirty="0">
                <a:solidFill>
                  <a:srgbClr val="56AC15"/>
                </a:solidFill>
                <a:latin typeface="Trebuchet MS"/>
                <a:cs typeface="Trebuchet MS"/>
              </a:rPr>
              <a:t>:</a:t>
            </a:r>
            <a:r>
              <a:rPr sz="2100" spc="-592" baseline="-5952" dirty="0">
                <a:solidFill>
                  <a:srgbClr val="56AC15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38100" marR="30480">
              <a:lnSpc>
                <a:spcPct val="100499"/>
              </a:lnSpc>
              <a:spcBef>
                <a:spcPts val="1295"/>
              </a:spcBef>
            </a:pPr>
            <a:r>
              <a:rPr sz="2000" spc="-5" dirty="0">
                <a:solidFill>
                  <a:srgbClr val="E3007E"/>
                </a:solidFill>
                <a:latin typeface="Arial Black"/>
                <a:cs typeface="Arial Black"/>
              </a:rPr>
              <a:t>500</a:t>
            </a:r>
            <a:r>
              <a:rPr sz="2000" spc="-315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400" b="1" spc="-130" dirty="0">
                <a:solidFill>
                  <a:srgbClr val="00009F"/>
                </a:solidFill>
                <a:latin typeface="Arial"/>
                <a:cs typeface="Arial"/>
              </a:rPr>
              <a:t>образовательных  </a:t>
            </a:r>
            <a:r>
              <a:rPr sz="1400" b="1" spc="-85" dirty="0">
                <a:solidFill>
                  <a:srgbClr val="00009F"/>
                </a:solidFill>
                <a:latin typeface="Arial"/>
                <a:cs typeface="Arial"/>
              </a:rPr>
              <a:t>программ: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03504" y="39623"/>
            <a:ext cx="5410200" cy="5732145"/>
            <a:chOff x="603504" y="39623"/>
            <a:chExt cx="5410200" cy="5732145"/>
          </a:xfrm>
        </p:grpSpPr>
        <p:sp>
          <p:nvSpPr>
            <p:cNvPr id="66" name="object 66"/>
            <p:cNvSpPr/>
            <p:nvPr/>
          </p:nvSpPr>
          <p:spPr>
            <a:xfrm>
              <a:off x="614172" y="4666488"/>
              <a:ext cx="190500" cy="1722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04" y="5431535"/>
              <a:ext cx="192023" cy="1722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08020" y="3541776"/>
              <a:ext cx="192023" cy="170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98876" y="5271515"/>
              <a:ext cx="192024" cy="170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15583" y="5166359"/>
              <a:ext cx="198120" cy="170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15583" y="5600700"/>
              <a:ext cx="198120" cy="1706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99031" y="176784"/>
              <a:ext cx="789432" cy="3063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1144" y="39623"/>
              <a:ext cx="502919" cy="501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313431" y="192023"/>
              <a:ext cx="1115568" cy="2758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02132" y="371297"/>
            <a:ext cx="2825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30" dirty="0">
                <a:latin typeface="Arial Black"/>
                <a:cs typeface="Arial Black"/>
              </a:rPr>
              <a:t>УГ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spc="25" dirty="0">
                <a:latin typeface="Arial Black"/>
                <a:cs typeface="Arial Black"/>
              </a:rPr>
              <a:t>АТ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dirty="0">
                <a:latin typeface="Arial Black"/>
                <a:cs typeface="Arial Black"/>
              </a:rPr>
              <a:t>У</a:t>
            </a:r>
            <a:endParaRPr sz="500">
              <a:latin typeface="Arial Black"/>
              <a:cs typeface="Arial Black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05384" y="153923"/>
            <a:ext cx="297180" cy="217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86"/>
            <a:ext cx="10715625" cy="6852284"/>
            <a:chOff x="0" y="6286"/>
            <a:chExt cx="10715625" cy="6852284"/>
          </a:xfrm>
        </p:grpSpPr>
        <p:sp>
          <p:nvSpPr>
            <p:cNvPr id="3" name="object 3"/>
            <p:cNvSpPr/>
            <p:nvPr/>
          </p:nvSpPr>
          <p:spPr>
            <a:xfrm>
              <a:off x="0" y="6298"/>
              <a:ext cx="10715625" cy="6852284"/>
            </a:xfrm>
            <a:custGeom>
              <a:avLst/>
              <a:gdLst/>
              <a:ahLst/>
              <a:cxnLst/>
              <a:rect l="l" t="t" r="r" b="b"/>
              <a:pathLst>
                <a:path w="10715625" h="6852284">
                  <a:moveTo>
                    <a:pt x="1441780" y="2438120"/>
                  </a:moveTo>
                  <a:lnTo>
                    <a:pt x="1013764" y="2762948"/>
                  </a:lnTo>
                  <a:lnTo>
                    <a:pt x="0" y="3321558"/>
                  </a:lnTo>
                  <a:lnTo>
                    <a:pt x="0" y="6675501"/>
                  </a:lnTo>
                  <a:lnTo>
                    <a:pt x="184912" y="6675501"/>
                  </a:lnTo>
                  <a:lnTo>
                    <a:pt x="1002868" y="3271520"/>
                  </a:lnTo>
                  <a:lnTo>
                    <a:pt x="1441780" y="2438120"/>
                  </a:lnTo>
                  <a:close/>
                </a:path>
                <a:path w="10715625" h="6852284">
                  <a:moveTo>
                    <a:pt x="2718993" y="1042060"/>
                  </a:moveTo>
                  <a:lnTo>
                    <a:pt x="1971878" y="1431569"/>
                  </a:lnTo>
                  <a:lnTo>
                    <a:pt x="1441780" y="2438120"/>
                  </a:lnTo>
                  <a:lnTo>
                    <a:pt x="1741944" y="2210320"/>
                  </a:lnTo>
                  <a:lnTo>
                    <a:pt x="2479141" y="1365097"/>
                  </a:lnTo>
                  <a:lnTo>
                    <a:pt x="2718993" y="1042060"/>
                  </a:lnTo>
                  <a:close/>
                </a:path>
                <a:path w="10715625" h="6852284">
                  <a:moveTo>
                    <a:pt x="6382563" y="0"/>
                  </a:moveTo>
                  <a:lnTo>
                    <a:pt x="3492741" y="0"/>
                  </a:lnTo>
                  <a:lnTo>
                    <a:pt x="2718993" y="1042060"/>
                  </a:lnTo>
                  <a:lnTo>
                    <a:pt x="3718661" y="520877"/>
                  </a:lnTo>
                  <a:lnTo>
                    <a:pt x="6382563" y="0"/>
                  </a:lnTo>
                  <a:close/>
                </a:path>
                <a:path w="10715625" h="6852284">
                  <a:moveTo>
                    <a:pt x="10715409" y="0"/>
                  </a:moveTo>
                  <a:lnTo>
                    <a:pt x="8657285" y="0"/>
                  </a:lnTo>
                  <a:lnTo>
                    <a:pt x="6767169" y="1604429"/>
                  </a:lnTo>
                  <a:lnTo>
                    <a:pt x="5779706" y="2876308"/>
                  </a:lnTo>
                  <a:lnTo>
                    <a:pt x="5519191" y="4355071"/>
                  </a:lnTo>
                  <a:lnTo>
                    <a:pt x="5697626" y="6675501"/>
                  </a:lnTo>
                  <a:lnTo>
                    <a:pt x="6891261" y="6851701"/>
                  </a:lnTo>
                  <a:lnTo>
                    <a:pt x="10341585" y="6851701"/>
                  </a:lnTo>
                  <a:lnTo>
                    <a:pt x="10291381" y="6844449"/>
                  </a:lnTo>
                  <a:lnTo>
                    <a:pt x="8723300" y="6019825"/>
                  </a:lnTo>
                  <a:lnTo>
                    <a:pt x="8162404" y="4253154"/>
                  </a:lnTo>
                  <a:lnTo>
                    <a:pt x="8397799" y="2418537"/>
                  </a:lnTo>
                  <a:lnTo>
                    <a:pt x="8760612" y="1354035"/>
                  </a:lnTo>
                  <a:lnTo>
                    <a:pt x="9506737" y="651979"/>
                  </a:lnTo>
                  <a:lnTo>
                    <a:pt x="10715409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548" y="4870703"/>
              <a:ext cx="5704840" cy="1469390"/>
            </a:xfrm>
            <a:custGeom>
              <a:avLst/>
              <a:gdLst/>
              <a:ahLst/>
              <a:cxnLst/>
              <a:rect l="l" t="t" r="r" b="b"/>
              <a:pathLst>
                <a:path w="5704840" h="1469389">
                  <a:moveTo>
                    <a:pt x="5656453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9"/>
                  </a:lnTo>
                  <a:lnTo>
                    <a:pt x="0" y="1421218"/>
                  </a:lnTo>
                  <a:lnTo>
                    <a:pt x="3765" y="1439871"/>
                  </a:lnTo>
                  <a:lnTo>
                    <a:pt x="14033" y="1455102"/>
                  </a:lnTo>
                  <a:lnTo>
                    <a:pt x="29264" y="1465370"/>
                  </a:lnTo>
                  <a:lnTo>
                    <a:pt x="47917" y="1469136"/>
                  </a:lnTo>
                  <a:lnTo>
                    <a:pt x="5656453" y="1469136"/>
                  </a:lnTo>
                  <a:lnTo>
                    <a:pt x="5675078" y="1465370"/>
                  </a:lnTo>
                  <a:lnTo>
                    <a:pt x="5690298" y="1455102"/>
                  </a:lnTo>
                  <a:lnTo>
                    <a:pt x="5700565" y="1439871"/>
                  </a:lnTo>
                  <a:lnTo>
                    <a:pt x="5704332" y="1421218"/>
                  </a:lnTo>
                  <a:lnTo>
                    <a:pt x="5704332" y="47879"/>
                  </a:lnTo>
                  <a:lnTo>
                    <a:pt x="5700565" y="29253"/>
                  </a:lnTo>
                  <a:lnTo>
                    <a:pt x="5690298" y="14033"/>
                  </a:lnTo>
                  <a:lnTo>
                    <a:pt x="5675078" y="3766"/>
                  </a:lnTo>
                  <a:lnTo>
                    <a:pt x="565645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876" y="4809744"/>
              <a:ext cx="5716905" cy="1469390"/>
            </a:xfrm>
            <a:custGeom>
              <a:avLst/>
              <a:gdLst/>
              <a:ahLst/>
              <a:cxnLst/>
              <a:rect l="l" t="t" r="r" b="b"/>
              <a:pathLst>
                <a:path w="5716905" h="1469389">
                  <a:moveTo>
                    <a:pt x="5668645" y="0"/>
                  </a:moveTo>
                  <a:lnTo>
                    <a:pt x="47929" y="0"/>
                  </a:lnTo>
                  <a:lnTo>
                    <a:pt x="29275" y="3766"/>
                  </a:lnTo>
                  <a:lnTo>
                    <a:pt x="14039" y="14033"/>
                  </a:lnTo>
                  <a:lnTo>
                    <a:pt x="3767" y="29253"/>
                  </a:lnTo>
                  <a:lnTo>
                    <a:pt x="0" y="47878"/>
                  </a:lnTo>
                  <a:lnTo>
                    <a:pt x="0" y="1421206"/>
                  </a:lnTo>
                  <a:lnTo>
                    <a:pt x="3767" y="1439860"/>
                  </a:lnTo>
                  <a:lnTo>
                    <a:pt x="14039" y="1455096"/>
                  </a:lnTo>
                  <a:lnTo>
                    <a:pt x="29275" y="1465368"/>
                  </a:lnTo>
                  <a:lnTo>
                    <a:pt x="47929" y="1469135"/>
                  </a:lnTo>
                  <a:lnTo>
                    <a:pt x="5668645" y="1469135"/>
                  </a:lnTo>
                  <a:lnTo>
                    <a:pt x="5687270" y="1465368"/>
                  </a:lnTo>
                  <a:lnTo>
                    <a:pt x="5702490" y="1455096"/>
                  </a:lnTo>
                  <a:lnTo>
                    <a:pt x="5712757" y="1439860"/>
                  </a:lnTo>
                  <a:lnTo>
                    <a:pt x="5716524" y="1421206"/>
                  </a:lnTo>
                  <a:lnTo>
                    <a:pt x="5716524" y="47878"/>
                  </a:lnTo>
                  <a:lnTo>
                    <a:pt x="5712757" y="29253"/>
                  </a:lnTo>
                  <a:lnTo>
                    <a:pt x="5702490" y="14033"/>
                  </a:lnTo>
                  <a:lnTo>
                    <a:pt x="5687270" y="3766"/>
                  </a:lnTo>
                  <a:lnTo>
                    <a:pt x="5668645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45360" y="5306314"/>
            <a:ext cx="1518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ЕДИНСТВЕННЫЙ</a:t>
            </a:r>
            <a:endParaRPr sz="1200">
              <a:latin typeface="Arial Black"/>
              <a:cs typeface="Arial Black"/>
            </a:endParaRPr>
          </a:p>
          <a:p>
            <a:pPr marL="12700" marR="26035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в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Республике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Б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а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шко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рт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о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ст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а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н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4352" y="5196078"/>
            <a:ext cx="1393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Лабораторно-  исп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ы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тат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е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л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ьный  комплекс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«Аэропорт»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2673" y="4915280"/>
            <a:ext cx="3662045" cy="1136650"/>
            <a:chOff x="812673" y="4915280"/>
            <a:chExt cx="3662045" cy="1136650"/>
          </a:xfrm>
        </p:grpSpPr>
        <p:sp>
          <p:nvSpPr>
            <p:cNvPr id="9" name="object 9"/>
            <p:cNvSpPr/>
            <p:nvPr/>
          </p:nvSpPr>
          <p:spPr>
            <a:xfrm>
              <a:off x="3543299" y="5073395"/>
              <a:ext cx="931163" cy="931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198" y="4924805"/>
              <a:ext cx="948055" cy="1117600"/>
            </a:xfrm>
            <a:custGeom>
              <a:avLst/>
              <a:gdLst/>
              <a:ahLst/>
              <a:cxnLst/>
              <a:rect l="l" t="t" r="r" b="b"/>
              <a:pathLst>
                <a:path w="948055" h="1117600">
                  <a:moveTo>
                    <a:pt x="446722" y="1058684"/>
                  </a:moveTo>
                  <a:lnTo>
                    <a:pt x="310527" y="1058684"/>
                  </a:lnTo>
                  <a:lnTo>
                    <a:pt x="392252" y="1117092"/>
                  </a:lnTo>
                  <a:lnTo>
                    <a:pt x="446722" y="1058684"/>
                  </a:lnTo>
                  <a:close/>
                </a:path>
                <a:path w="948055" h="1117600">
                  <a:moveTo>
                    <a:pt x="623777" y="839647"/>
                  </a:moveTo>
                  <a:lnTo>
                    <a:pt x="220637" y="839647"/>
                  </a:lnTo>
                  <a:lnTo>
                    <a:pt x="220637" y="883450"/>
                  </a:lnTo>
                  <a:lnTo>
                    <a:pt x="163436" y="905357"/>
                  </a:lnTo>
                  <a:lnTo>
                    <a:pt x="155270" y="934554"/>
                  </a:lnTo>
                  <a:lnTo>
                    <a:pt x="164080" y="935810"/>
                  </a:lnTo>
                  <a:lnTo>
                    <a:pt x="182848" y="939118"/>
                  </a:lnTo>
                  <a:lnTo>
                    <a:pt x="200082" y="943797"/>
                  </a:lnTo>
                  <a:lnTo>
                    <a:pt x="204292" y="949159"/>
                  </a:lnTo>
                  <a:lnTo>
                    <a:pt x="203781" y="953838"/>
                  </a:lnTo>
                  <a:lnTo>
                    <a:pt x="200205" y="959200"/>
                  </a:lnTo>
                  <a:lnTo>
                    <a:pt x="190501" y="968671"/>
                  </a:lnTo>
                  <a:lnTo>
                    <a:pt x="171602" y="985672"/>
                  </a:lnTo>
                  <a:lnTo>
                    <a:pt x="171602" y="1029474"/>
                  </a:lnTo>
                  <a:lnTo>
                    <a:pt x="204292" y="1058684"/>
                  </a:lnTo>
                  <a:lnTo>
                    <a:pt x="269671" y="1087882"/>
                  </a:lnTo>
                  <a:lnTo>
                    <a:pt x="310527" y="1058684"/>
                  </a:lnTo>
                  <a:lnTo>
                    <a:pt x="446722" y="1058684"/>
                  </a:lnTo>
                  <a:lnTo>
                    <a:pt x="473964" y="1029474"/>
                  </a:lnTo>
                  <a:lnTo>
                    <a:pt x="482092" y="1029474"/>
                  </a:lnTo>
                  <a:lnTo>
                    <a:pt x="489404" y="1022857"/>
                  </a:lnTo>
                  <a:lnTo>
                    <a:pt x="497443" y="1014871"/>
                  </a:lnTo>
                  <a:lnTo>
                    <a:pt x="503934" y="1006887"/>
                  </a:lnTo>
                  <a:lnTo>
                    <a:pt x="506603" y="1000277"/>
                  </a:lnTo>
                  <a:lnTo>
                    <a:pt x="511885" y="999592"/>
                  </a:lnTo>
                  <a:lnTo>
                    <a:pt x="517906" y="994800"/>
                  </a:lnTo>
                  <a:lnTo>
                    <a:pt x="528498" y="981792"/>
                  </a:lnTo>
                  <a:lnTo>
                    <a:pt x="547497" y="956462"/>
                  </a:lnTo>
                  <a:lnTo>
                    <a:pt x="572008" y="898055"/>
                  </a:lnTo>
                  <a:lnTo>
                    <a:pt x="596519" y="898055"/>
                  </a:lnTo>
                  <a:lnTo>
                    <a:pt x="596519" y="868845"/>
                  </a:lnTo>
                  <a:lnTo>
                    <a:pt x="623777" y="839647"/>
                  </a:lnTo>
                  <a:close/>
                </a:path>
                <a:path w="948055" h="1117600">
                  <a:moveTo>
                    <a:pt x="457581" y="0"/>
                  </a:moveTo>
                  <a:lnTo>
                    <a:pt x="424929" y="0"/>
                  </a:lnTo>
                  <a:lnTo>
                    <a:pt x="269671" y="65659"/>
                  </a:lnTo>
                  <a:lnTo>
                    <a:pt x="286016" y="87630"/>
                  </a:lnTo>
                  <a:lnTo>
                    <a:pt x="294182" y="124079"/>
                  </a:lnTo>
                  <a:lnTo>
                    <a:pt x="245148" y="160655"/>
                  </a:lnTo>
                  <a:lnTo>
                    <a:pt x="196126" y="175260"/>
                  </a:lnTo>
                  <a:lnTo>
                    <a:pt x="114401" y="175260"/>
                  </a:lnTo>
                  <a:lnTo>
                    <a:pt x="138925" y="255524"/>
                  </a:lnTo>
                  <a:lnTo>
                    <a:pt x="89890" y="292100"/>
                  </a:lnTo>
                  <a:lnTo>
                    <a:pt x="49034" y="299339"/>
                  </a:lnTo>
                  <a:lnTo>
                    <a:pt x="49034" y="335915"/>
                  </a:lnTo>
                  <a:lnTo>
                    <a:pt x="0" y="379603"/>
                  </a:lnTo>
                  <a:lnTo>
                    <a:pt x="8166" y="452628"/>
                  </a:lnTo>
                  <a:lnTo>
                    <a:pt x="32689" y="481838"/>
                  </a:lnTo>
                  <a:lnTo>
                    <a:pt x="8166" y="503809"/>
                  </a:lnTo>
                  <a:lnTo>
                    <a:pt x="8166" y="533019"/>
                  </a:lnTo>
                  <a:lnTo>
                    <a:pt x="73545" y="584073"/>
                  </a:lnTo>
                  <a:lnTo>
                    <a:pt x="106235" y="642493"/>
                  </a:lnTo>
                  <a:lnTo>
                    <a:pt x="98056" y="708215"/>
                  </a:lnTo>
                  <a:lnTo>
                    <a:pt x="122580" y="752030"/>
                  </a:lnTo>
                  <a:lnTo>
                    <a:pt x="98056" y="795832"/>
                  </a:lnTo>
                  <a:lnTo>
                    <a:pt x="98056" y="832345"/>
                  </a:lnTo>
                  <a:lnTo>
                    <a:pt x="138925" y="854240"/>
                  </a:lnTo>
                  <a:lnTo>
                    <a:pt x="171602" y="839647"/>
                  </a:lnTo>
                  <a:lnTo>
                    <a:pt x="623777" y="839647"/>
                  </a:lnTo>
                  <a:lnTo>
                    <a:pt x="637413" y="825042"/>
                  </a:lnTo>
                  <a:lnTo>
                    <a:pt x="645541" y="773938"/>
                  </a:lnTo>
                  <a:lnTo>
                    <a:pt x="702818" y="730123"/>
                  </a:lnTo>
                  <a:lnTo>
                    <a:pt x="727329" y="700925"/>
                  </a:lnTo>
                  <a:lnTo>
                    <a:pt x="768096" y="693623"/>
                  </a:lnTo>
                  <a:lnTo>
                    <a:pt x="840379" y="693623"/>
                  </a:lnTo>
                  <a:lnTo>
                    <a:pt x="841756" y="686320"/>
                  </a:lnTo>
                  <a:lnTo>
                    <a:pt x="825372" y="642493"/>
                  </a:lnTo>
                  <a:lnTo>
                    <a:pt x="807043" y="620649"/>
                  </a:lnTo>
                  <a:lnTo>
                    <a:pt x="686435" y="620649"/>
                  </a:lnTo>
                  <a:lnTo>
                    <a:pt x="637413" y="606044"/>
                  </a:lnTo>
                  <a:lnTo>
                    <a:pt x="604774" y="562229"/>
                  </a:lnTo>
                  <a:lnTo>
                    <a:pt x="604774" y="503809"/>
                  </a:lnTo>
                  <a:lnTo>
                    <a:pt x="572008" y="438023"/>
                  </a:lnTo>
                  <a:lnTo>
                    <a:pt x="604774" y="401574"/>
                  </a:lnTo>
                  <a:lnTo>
                    <a:pt x="653796" y="386969"/>
                  </a:lnTo>
                  <a:lnTo>
                    <a:pt x="931401" y="386969"/>
                  </a:lnTo>
                  <a:lnTo>
                    <a:pt x="933630" y="383202"/>
                  </a:lnTo>
                  <a:lnTo>
                    <a:pt x="947928" y="357759"/>
                  </a:lnTo>
                  <a:lnTo>
                    <a:pt x="947928" y="328549"/>
                  </a:lnTo>
                  <a:lnTo>
                    <a:pt x="898906" y="328549"/>
                  </a:lnTo>
                  <a:lnTo>
                    <a:pt x="874395" y="277495"/>
                  </a:lnTo>
                  <a:lnTo>
                    <a:pt x="817118" y="270129"/>
                  </a:lnTo>
                  <a:lnTo>
                    <a:pt x="735457" y="197104"/>
                  </a:lnTo>
                  <a:lnTo>
                    <a:pt x="661924" y="189865"/>
                  </a:lnTo>
                  <a:lnTo>
                    <a:pt x="637413" y="116840"/>
                  </a:lnTo>
                  <a:lnTo>
                    <a:pt x="588391" y="116840"/>
                  </a:lnTo>
                  <a:lnTo>
                    <a:pt x="567407" y="73025"/>
                  </a:lnTo>
                  <a:lnTo>
                    <a:pt x="514858" y="73025"/>
                  </a:lnTo>
                  <a:lnTo>
                    <a:pt x="457581" y="36449"/>
                  </a:lnTo>
                  <a:lnTo>
                    <a:pt x="457581" y="0"/>
                  </a:lnTo>
                  <a:close/>
                </a:path>
                <a:path w="948055" h="1117600">
                  <a:moveTo>
                    <a:pt x="840379" y="693623"/>
                  </a:moveTo>
                  <a:lnTo>
                    <a:pt x="768096" y="693623"/>
                  </a:lnTo>
                  <a:lnTo>
                    <a:pt x="792607" y="722820"/>
                  </a:lnTo>
                  <a:lnTo>
                    <a:pt x="833501" y="730123"/>
                  </a:lnTo>
                  <a:lnTo>
                    <a:pt x="840379" y="693623"/>
                  </a:lnTo>
                  <a:close/>
                </a:path>
                <a:path w="948055" h="1117600">
                  <a:moveTo>
                    <a:pt x="743585" y="606044"/>
                  </a:moveTo>
                  <a:lnTo>
                    <a:pt x="727329" y="620649"/>
                  </a:lnTo>
                  <a:lnTo>
                    <a:pt x="807043" y="620649"/>
                  </a:lnTo>
                  <a:lnTo>
                    <a:pt x="800862" y="613283"/>
                  </a:lnTo>
                  <a:lnTo>
                    <a:pt x="743585" y="606044"/>
                  </a:lnTo>
                  <a:close/>
                </a:path>
                <a:path w="948055" h="1117600">
                  <a:moveTo>
                    <a:pt x="931401" y="386969"/>
                  </a:moveTo>
                  <a:lnTo>
                    <a:pt x="653796" y="386969"/>
                  </a:lnTo>
                  <a:lnTo>
                    <a:pt x="751840" y="445389"/>
                  </a:lnTo>
                  <a:lnTo>
                    <a:pt x="751840" y="489204"/>
                  </a:lnTo>
                  <a:lnTo>
                    <a:pt x="808990" y="503809"/>
                  </a:lnTo>
                  <a:lnTo>
                    <a:pt x="833501" y="467233"/>
                  </a:lnTo>
                  <a:lnTo>
                    <a:pt x="898906" y="452628"/>
                  </a:lnTo>
                  <a:lnTo>
                    <a:pt x="915289" y="408813"/>
                  </a:lnTo>
                  <a:lnTo>
                    <a:pt x="920370" y="403943"/>
                  </a:lnTo>
                  <a:lnTo>
                    <a:pt x="925464" y="397002"/>
                  </a:lnTo>
                  <a:lnTo>
                    <a:pt x="931401" y="386969"/>
                  </a:lnTo>
                  <a:close/>
                </a:path>
                <a:path w="948055" h="1117600">
                  <a:moveTo>
                    <a:pt x="947928" y="284734"/>
                  </a:moveTo>
                  <a:lnTo>
                    <a:pt x="898906" y="328549"/>
                  </a:lnTo>
                  <a:lnTo>
                    <a:pt x="947928" y="328549"/>
                  </a:lnTo>
                  <a:lnTo>
                    <a:pt x="947928" y="284734"/>
                  </a:lnTo>
                  <a:close/>
                </a:path>
                <a:path w="948055" h="1117600">
                  <a:moveTo>
                    <a:pt x="563880" y="65659"/>
                  </a:moveTo>
                  <a:lnTo>
                    <a:pt x="514858" y="73025"/>
                  </a:lnTo>
                  <a:lnTo>
                    <a:pt x="567407" y="73025"/>
                  </a:lnTo>
                  <a:lnTo>
                    <a:pt x="563880" y="65659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2198" y="4924805"/>
              <a:ext cx="948055" cy="1117600"/>
            </a:xfrm>
            <a:custGeom>
              <a:avLst/>
              <a:gdLst/>
              <a:ahLst/>
              <a:cxnLst/>
              <a:rect l="l" t="t" r="r" b="b"/>
              <a:pathLst>
                <a:path w="948055" h="1117600">
                  <a:moveTo>
                    <a:pt x="735457" y="197104"/>
                  </a:moveTo>
                  <a:lnTo>
                    <a:pt x="782667" y="239321"/>
                  </a:lnTo>
                  <a:lnTo>
                    <a:pt x="815842" y="268987"/>
                  </a:lnTo>
                  <a:lnTo>
                    <a:pt x="850231" y="274387"/>
                  </a:lnTo>
                  <a:lnTo>
                    <a:pt x="867235" y="276574"/>
                  </a:lnTo>
                  <a:lnTo>
                    <a:pt x="873500" y="277379"/>
                  </a:lnTo>
                  <a:lnTo>
                    <a:pt x="874395" y="277495"/>
                  </a:lnTo>
                  <a:lnTo>
                    <a:pt x="888565" y="307010"/>
                  </a:lnTo>
                  <a:lnTo>
                    <a:pt x="895842" y="322167"/>
                  </a:lnTo>
                  <a:lnTo>
                    <a:pt x="898523" y="327751"/>
                  </a:lnTo>
                  <a:lnTo>
                    <a:pt x="898906" y="328549"/>
                  </a:lnTo>
                  <a:lnTo>
                    <a:pt x="927246" y="303218"/>
                  </a:lnTo>
                  <a:lnTo>
                    <a:pt x="941800" y="290210"/>
                  </a:lnTo>
                  <a:lnTo>
                    <a:pt x="947162" y="285418"/>
                  </a:lnTo>
                  <a:lnTo>
                    <a:pt x="947928" y="284734"/>
                  </a:lnTo>
                  <a:lnTo>
                    <a:pt x="947928" y="326951"/>
                  </a:lnTo>
                  <a:lnTo>
                    <a:pt x="947928" y="348630"/>
                  </a:lnTo>
                  <a:lnTo>
                    <a:pt x="947928" y="356617"/>
                  </a:lnTo>
                  <a:lnTo>
                    <a:pt x="947928" y="357759"/>
                  </a:lnTo>
                  <a:lnTo>
                    <a:pt x="933630" y="383202"/>
                  </a:lnTo>
                  <a:lnTo>
                    <a:pt x="925464" y="397002"/>
                  </a:lnTo>
                  <a:lnTo>
                    <a:pt x="920370" y="403943"/>
                  </a:lnTo>
                  <a:lnTo>
                    <a:pt x="915289" y="408813"/>
                  </a:lnTo>
                  <a:lnTo>
                    <a:pt x="905817" y="434143"/>
                  </a:lnTo>
                  <a:lnTo>
                    <a:pt x="900953" y="447151"/>
                  </a:lnTo>
                  <a:lnTo>
                    <a:pt x="899161" y="451943"/>
                  </a:lnTo>
                  <a:lnTo>
                    <a:pt x="898906" y="452628"/>
                  </a:lnTo>
                  <a:lnTo>
                    <a:pt x="861093" y="461071"/>
                  </a:lnTo>
                  <a:lnTo>
                    <a:pt x="841676" y="465407"/>
                  </a:lnTo>
                  <a:lnTo>
                    <a:pt x="834522" y="467004"/>
                  </a:lnTo>
                  <a:lnTo>
                    <a:pt x="833501" y="467233"/>
                  </a:lnTo>
                  <a:lnTo>
                    <a:pt x="819330" y="488378"/>
                  </a:lnTo>
                  <a:lnTo>
                    <a:pt x="812053" y="499237"/>
                  </a:lnTo>
                  <a:lnTo>
                    <a:pt x="809372" y="503237"/>
                  </a:lnTo>
                  <a:lnTo>
                    <a:pt x="808990" y="503809"/>
                  </a:lnTo>
                  <a:lnTo>
                    <a:pt x="775950" y="495365"/>
                  </a:lnTo>
                  <a:lnTo>
                    <a:pt x="758983" y="491029"/>
                  </a:lnTo>
                  <a:lnTo>
                    <a:pt x="752732" y="489432"/>
                  </a:lnTo>
                  <a:lnTo>
                    <a:pt x="751840" y="489204"/>
                  </a:lnTo>
                  <a:lnTo>
                    <a:pt x="751840" y="463873"/>
                  </a:lnTo>
                  <a:lnTo>
                    <a:pt x="751840" y="450865"/>
                  </a:lnTo>
                  <a:lnTo>
                    <a:pt x="751840" y="446073"/>
                  </a:lnTo>
                  <a:lnTo>
                    <a:pt x="751840" y="445389"/>
                  </a:lnTo>
                  <a:lnTo>
                    <a:pt x="723499" y="428501"/>
                  </a:lnTo>
                  <a:lnTo>
                    <a:pt x="708945" y="419830"/>
                  </a:lnTo>
                  <a:lnTo>
                    <a:pt x="703583" y="416635"/>
                  </a:lnTo>
                  <a:lnTo>
                    <a:pt x="702818" y="416179"/>
                  </a:lnTo>
                  <a:lnTo>
                    <a:pt x="674477" y="399291"/>
                  </a:lnTo>
                  <a:lnTo>
                    <a:pt x="659923" y="390620"/>
                  </a:lnTo>
                  <a:lnTo>
                    <a:pt x="654561" y="387425"/>
                  </a:lnTo>
                  <a:lnTo>
                    <a:pt x="653796" y="386969"/>
                  </a:lnTo>
                  <a:lnTo>
                    <a:pt x="625455" y="395412"/>
                  </a:lnTo>
                  <a:lnTo>
                    <a:pt x="610901" y="399748"/>
                  </a:lnTo>
                  <a:lnTo>
                    <a:pt x="605539" y="401345"/>
                  </a:lnTo>
                  <a:lnTo>
                    <a:pt x="604774" y="401574"/>
                  </a:lnTo>
                  <a:lnTo>
                    <a:pt x="585831" y="422646"/>
                  </a:lnTo>
                  <a:lnTo>
                    <a:pt x="576103" y="433466"/>
                  </a:lnTo>
                  <a:lnTo>
                    <a:pt x="572519" y="437453"/>
                  </a:lnTo>
                  <a:lnTo>
                    <a:pt x="572008" y="438023"/>
                  </a:lnTo>
                  <a:lnTo>
                    <a:pt x="590950" y="476055"/>
                  </a:lnTo>
                  <a:lnTo>
                    <a:pt x="600678" y="495585"/>
                  </a:lnTo>
                  <a:lnTo>
                    <a:pt x="604262" y="502781"/>
                  </a:lnTo>
                  <a:lnTo>
                    <a:pt x="604774" y="503809"/>
                  </a:lnTo>
                  <a:lnTo>
                    <a:pt x="604774" y="537583"/>
                  </a:lnTo>
                  <a:lnTo>
                    <a:pt x="604774" y="554926"/>
                  </a:lnTo>
                  <a:lnTo>
                    <a:pt x="604774" y="561316"/>
                  </a:lnTo>
                  <a:lnTo>
                    <a:pt x="604774" y="562229"/>
                  </a:lnTo>
                  <a:lnTo>
                    <a:pt x="623643" y="587559"/>
                  </a:lnTo>
                  <a:lnTo>
                    <a:pt x="633333" y="600567"/>
                  </a:lnTo>
                  <a:lnTo>
                    <a:pt x="636903" y="605359"/>
                  </a:lnTo>
                  <a:lnTo>
                    <a:pt x="637413" y="606044"/>
                  </a:lnTo>
                  <a:lnTo>
                    <a:pt x="665753" y="614487"/>
                  </a:lnTo>
                  <a:lnTo>
                    <a:pt x="680307" y="618823"/>
                  </a:lnTo>
                  <a:lnTo>
                    <a:pt x="685669" y="620420"/>
                  </a:lnTo>
                  <a:lnTo>
                    <a:pt x="686435" y="620649"/>
                  </a:lnTo>
                  <a:lnTo>
                    <a:pt x="710076" y="620649"/>
                  </a:lnTo>
                  <a:lnTo>
                    <a:pt x="722217" y="620649"/>
                  </a:lnTo>
                  <a:lnTo>
                    <a:pt x="726690" y="620649"/>
                  </a:lnTo>
                  <a:lnTo>
                    <a:pt x="727329" y="620649"/>
                  </a:lnTo>
                  <a:lnTo>
                    <a:pt x="743585" y="606044"/>
                  </a:lnTo>
                  <a:lnTo>
                    <a:pt x="776698" y="610229"/>
                  </a:lnTo>
                  <a:lnTo>
                    <a:pt x="793702" y="612378"/>
                  </a:lnTo>
                  <a:lnTo>
                    <a:pt x="799967" y="613169"/>
                  </a:lnTo>
                  <a:lnTo>
                    <a:pt x="800862" y="613283"/>
                  </a:lnTo>
                  <a:lnTo>
                    <a:pt x="815032" y="630170"/>
                  </a:lnTo>
                  <a:lnTo>
                    <a:pt x="834844" y="667830"/>
                  </a:lnTo>
                  <a:lnTo>
                    <a:pt x="839708" y="680842"/>
                  </a:lnTo>
                  <a:lnTo>
                    <a:pt x="841500" y="685635"/>
                  </a:lnTo>
                  <a:lnTo>
                    <a:pt x="841756" y="686320"/>
                  </a:lnTo>
                  <a:lnTo>
                    <a:pt x="836983" y="711643"/>
                  </a:lnTo>
                  <a:lnTo>
                    <a:pt x="834532" y="724647"/>
                  </a:lnTo>
                  <a:lnTo>
                    <a:pt x="833629" y="729438"/>
                  </a:lnTo>
                  <a:lnTo>
                    <a:pt x="833501" y="730123"/>
                  </a:lnTo>
                  <a:lnTo>
                    <a:pt x="809859" y="725901"/>
                  </a:lnTo>
                  <a:lnTo>
                    <a:pt x="797718" y="723733"/>
                  </a:lnTo>
                  <a:lnTo>
                    <a:pt x="793245" y="722934"/>
                  </a:lnTo>
                  <a:lnTo>
                    <a:pt x="792607" y="722820"/>
                  </a:lnTo>
                  <a:lnTo>
                    <a:pt x="778436" y="705940"/>
                  </a:lnTo>
                  <a:lnTo>
                    <a:pt x="771159" y="697272"/>
                  </a:lnTo>
                  <a:lnTo>
                    <a:pt x="768478" y="694079"/>
                  </a:lnTo>
                  <a:lnTo>
                    <a:pt x="768096" y="693623"/>
                  </a:lnTo>
                  <a:lnTo>
                    <a:pt x="744527" y="697844"/>
                  </a:lnTo>
                  <a:lnTo>
                    <a:pt x="732424" y="700012"/>
                  </a:lnTo>
                  <a:lnTo>
                    <a:pt x="727965" y="700811"/>
                  </a:lnTo>
                  <a:lnTo>
                    <a:pt x="727329" y="700925"/>
                  </a:lnTo>
                  <a:lnTo>
                    <a:pt x="713158" y="717805"/>
                  </a:lnTo>
                  <a:lnTo>
                    <a:pt x="669704" y="755453"/>
                  </a:lnTo>
                  <a:lnTo>
                    <a:pt x="645541" y="773938"/>
                  </a:lnTo>
                  <a:lnTo>
                    <a:pt x="640842" y="803482"/>
                  </a:lnTo>
                  <a:lnTo>
                    <a:pt x="638429" y="818654"/>
                  </a:lnTo>
                  <a:lnTo>
                    <a:pt x="637540" y="824244"/>
                  </a:lnTo>
                  <a:lnTo>
                    <a:pt x="637413" y="825042"/>
                  </a:lnTo>
                  <a:lnTo>
                    <a:pt x="613771" y="850366"/>
                  </a:lnTo>
                  <a:lnTo>
                    <a:pt x="601630" y="863369"/>
                  </a:lnTo>
                  <a:lnTo>
                    <a:pt x="597157" y="868160"/>
                  </a:lnTo>
                  <a:lnTo>
                    <a:pt x="596519" y="868845"/>
                  </a:lnTo>
                  <a:lnTo>
                    <a:pt x="596519" y="885732"/>
                  </a:lnTo>
                  <a:lnTo>
                    <a:pt x="596519" y="894403"/>
                  </a:lnTo>
                  <a:lnTo>
                    <a:pt x="596519" y="897598"/>
                  </a:lnTo>
                  <a:lnTo>
                    <a:pt x="596519" y="898055"/>
                  </a:lnTo>
                  <a:lnTo>
                    <a:pt x="572008" y="898055"/>
                  </a:lnTo>
                  <a:lnTo>
                    <a:pt x="557837" y="931821"/>
                  </a:lnTo>
                  <a:lnTo>
                    <a:pt x="550560" y="949161"/>
                  </a:lnTo>
                  <a:lnTo>
                    <a:pt x="528498" y="981792"/>
                  </a:lnTo>
                  <a:lnTo>
                    <a:pt x="506603" y="1000277"/>
                  </a:lnTo>
                  <a:lnTo>
                    <a:pt x="503934" y="1006887"/>
                  </a:lnTo>
                  <a:lnTo>
                    <a:pt x="497443" y="1014871"/>
                  </a:lnTo>
                  <a:lnTo>
                    <a:pt x="489404" y="1022857"/>
                  </a:lnTo>
                  <a:lnTo>
                    <a:pt x="482092" y="1029474"/>
                  </a:lnTo>
                  <a:lnTo>
                    <a:pt x="473964" y="1029474"/>
                  </a:lnTo>
                  <a:lnTo>
                    <a:pt x="426724" y="1080128"/>
                  </a:lnTo>
                  <a:lnTo>
                    <a:pt x="402466" y="1106139"/>
                  </a:lnTo>
                  <a:lnTo>
                    <a:pt x="393528" y="1115722"/>
                  </a:lnTo>
                  <a:lnTo>
                    <a:pt x="392252" y="1117092"/>
                  </a:lnTo>
                  <a:lnTo>
                    <a:pt x="345005" y="1083325"/>
                  </a:lnTo>
                  <a:lnTo>
                    <a:pt x="320743" y="1065985"/>
                  </a:lnTo>
                  <a:lnTo>
                    <a:pt x="311804" y="1059597"/>
                  </a:lnTo>
                  <a:lnTo>
                    <a:pt x="310527" y="1058684"/>
                  </a:lnTo>
                  <a:lnTo>
                    <a:pt x="286907" y="1075564"/>
                  </a:lnTo>
                  <a:lnTo>
                    <a:pt x="274778" y="1084232"/>
                  </a:lnTo>
                  <a:lnTo>
                    <a:pt x="270310" y="1087425"/>
                  </a:lnTo>
                  <a:lnTo>
                    <a:pt x="269671" y="1087882"/>
                  </a:lnTo>
                  <a:lnTo>
                    <a:pt x="231874" y="1071002"/>
                  </a:lnTo>
                  <a:lnTo>
                    <a:pt x="212464" y="1062334"/>
                  </a:lnTo>
                  <a:lnTo>
                    <a:pt x="205313" y="1059140"/>
                  </a:lnTo>
                  <a:lnTo>
                    <a:pt x="204292" y="1058684"/>
                  </a:lnTo>
                  <a:lnTo>
                    <a:pt x="187947" y="1044079"/>
                  </a:lnTo>
                  <a:lnTo>
                    <a:pt x="171602" y="1029474"/>
                  </a:lnTo>
                  <a:lnTo>
                    <a:pt x="171602" y="1004151"/>
                  </a:lnTo>
                  <a:lnTo>
                    <a:pt x="171602" y="991147"/>
                  </a:lnTo>
                  <a:lnTo>
                    <a:pt x="171602" y="986356"/>
                  </a:lnTo>
                  <a:lnTo>
                    <a:pt x="171602" y="985672"/>
                  </a:lnTo>
                  <a:lnTo>
                    <a:pt x="190501" y="968671"/>
                  </a:lnTo>
                  <a:lnTo>
                    <a:pt x="200205" y="959200"/>
                  </a:lnTo>
                  <a:lnTo>
                    <a:pt x="203781" y="953838"/>
                  </a:lnTo>
                  <a:lnTo>
                    <a:pt x="204292" y="949159"/>
                  </a:lnTo>
                  <a:lnTo>
                    <a:pt x="200082" y="943797"/>
                  </a:lnTo>
                  <a:lnTo>
                    <a:pt x="182848" y="939118"/>
                  </a:lnTo>
                  <a:lnTo>
                    <a:pt x="164080" y="935810"/>
                  </a:lnTo>
                  <a:lnTo>
                    <a:pt x="155270" y="934554"/>
                  </a:lnTo>
                  <a:lnTo>
                    <a:pt x="159991" y="917675"/>
                  </a:lnTo>
                  <a:lnTo>
                    <a:pt x="162415" y="909007"/>
                  </a:lnTo>
                  <a:lnTo>
                    <a:pt x="163308" y="905813"/>
                  </a:lnTo>
                  <a:lnTo>
                    <a:pt x="163436" y="905357"/>
                  </a:lnTo>
                  <a:lnTo>
                    <a:pt x="196505" y="892692"/>
                  </a:lnTo>
                  <a:lnTo>
                    <a:pt x="213487" y="886188"/>
                  </a:lnTo>
                  <a:lnTo>
                    <a:pt x="219743" y="883792"/>
                  </a:lnTo>
                  <a:lnTo>
                    <a:pt x="220637" y="883450"/>
                  </a:lnTo>
                  <a:lnTo>
                    <a:pt x="220637" y="858126"/>
                  </a:lnTo>
                  <a:lnTo>
                    <a:pt x="220637" y="845123"/>
                  </a:lnTo>
                  <a:lnTo>
                    <a:pt x="220637" y="840332"/>
                  </a:lnTo>
                  <a:lnTo>
                    <a:pt x="220637" y="839647"/>
                  </a:lnTo>
                  <a:lnTo>
                    <a:pt x="192288" y="839647"/>
                  </a:lnTo>
                  <a:lnTo>
                    <a:pt x="177731" y="839647"/>
                  </a:lnTo>
                  <a:lnTo>
                    <a:pt x="172368" y="839647"/>
                  </a:lnTo>
                  <a:lnTo>
                    <a:pt x="171602" y="839647"/>
                  </a:lnTo>
                  <a:lnTo>
                    <a:pt x="152710" y="848083"/>
                  </a:lnTo>
                  <a:lnTo>
                    <a:pt x="143009" y="852416"/>
                  </a:lnTo>
                  <a:lnTo>
                    <a:pt x="139435" y="854012"/>
                  </a:lnTo>
                  <a:lnTo>
                    <a:pt x="138925" y="854240"/>
                  </a:lnTo>
                  <a:lnTo>
                    <a:pt x="115298" y="841582"/>
                  </a:lnTo>
                  <a:lnTo>
                    <a:pt x="103165" y="835082"/>
                  </a:lnTo>
                  <a:lnTo>
                    <a:pt x="98695" y="832687"/>
                  </a:lnTo>
                  <a:lnTo>
                    <a:pt x="98056" y="832345"/>
                  </a:lnTo>
                  <a:lnTo>
                    <a:pt x="98056" y="811236"/>
                  </a:lnTo>
                  <a:lnTo>
                    <a:pt x="98056" y="800396"/>
                  </a:lnTo>
                  <a:lnTo>
                    <a:pt x="98056" y="796403"/>
                  </a:lnTo>
                  <a:lnTo>
                    <a:pt x="98056" y="795832"/>
                  </a:lnTo>
                  <a:lnTo>
                    <a:pt x="112234" y="770509"/>
                  </a:lnTo>
                  <a:lnTo>
                    <a:pt x="119514" y="757505"/>
                  </a:lnTo>
                  <a:lnTo>
                    <a:pt x="122197" y="752714"/>
                  </a:lnTo>
                  <a:lnTo>
                    <a:pt x="122580" y="752030"/>
                  </a:lnTo>
                  <a:lnTo>
                    <a:pt x="108402" y="726699"/>
                  </a:lnTo>
                  <a:lnTo>
                    <a:pt x="101122" y="713692"/>
                  </a:lnTo>
                  <a:lnTo>
                    <a:pt x="98439" y="708900"/>
                  </a:lnTo>
                  <a:lnTo>
                    <a:pt x="98056" y="708215"/>
                  </a:lnTo>
                  <a:lnTo>
                    <a:pt x="102785" y="670219"/>
                  </a:lnTo>
                  <a:lnTo>
                    <a:pt x="105213" y="650708"/>
                  </a:lnTo>
                  <a:lnTo>
                    <a:pt x="106107" y="643519"/>
                  </a:lnTo>
                  <a:lnTo>
                    <a:pt x="106235" y="642493"/>
                  </a:lnTo>
                  <a:lnTo>
                    <a:pt x="87336" y="608718"/>
                  </a:lnTo>
                  <a:lnTo>
                    <a:pt x="77631" y="591375"/>
                  </a:lnTo>
                  <a:lnTo>
                    <a:pt x="74056" y="584985"/>
                  </a:lnTo>
                  <a:lnTo>
                    <a:pt x="73545" y="584073"/>
                  </a:lnTo>
                  <a:lnTo>
                    <a:pt x="35748" y="554557"/>
                  </a:lnTo>
                  <a:lnTo>
                    <a:pt x="16338" y="539400"/>
                  </a:lnTo>
                  <a:lnTo>
                    <a:pt x="9187" y="533816"/>
                  </a:lnTo>
                  <a:lnTo>
                    <a:pt x="8166" y="533019"/>
                  </a:lnTo>
                  <a:lnTo>
                    <a:pt x="8166" y="516131"/>
                  </a:lnTo>
                  <a:lnTo>
                    <a:pt x="8166" y="507460"/>
                  </a:lnTo>
                  <a:lnTo>
                    <a:pt x="8166" y="504265"/>
                  </a:lnTo>
                  <a:lnTo>
                    <a:pt x="8166" y="503809"/>
                  </a:lnTo>
                  <a:lnTo>
                    <a:pt x="22343" y="491107"/>
                  </a:lnTo>
                  <a:lnTo>
                    <a:pt x="29624" y="484584"/>
                  </a:lnTo>
                  <a:lnTo>
                    <a:pt x="32306" y="482181"/>
                  </a:lnTo>
                  <a:lnTo>
                    <a:pt x="32689" y="481838"/>
                  </a:lnTo>
                  <a:lnTo>
                    <a:pt x="18512" y="464950"/>
                  </a:lnTo>
                  <a:lnTo>
                    <a:pt x="11231" y="456279"/>
                  </a:lnTo>
                  <a:lnTo>
                    <a:pt x="8549" y="453084"/>
                  </a:lnTo>
                  <a:lnTo>
                    <a:pt x="8166" y="452628"/>
                  </a:lnTo>
                  <a:lnTo>
                    <a:pt x="3445" y="410410"/>
                  </a:lnTo>
                  <a:lnTo>
                    <a:pt x="1020" y="388731"/>
                  </a:lnTo>
                  <a:lnTo>
                    <a:pt x="127" y="380744"/>
                  </a:lnTo>
                  <a:lnTo>
                    <a:pt x="0" y="379603"/>
                  </a:lnTo>
                  <a:lnTo>
                    <a:pt x="28348" y="354345"/>
                  </a:lnTo>
                  <a:lnTo>
                    <a:pt x="42905" y="341376"/>
                  </a:lnTo>
                  <a:lnTo>
                    <a:pt x="48268" y="336597"/>
                  </a:lnTo>
                  <a:lnTo>
                    <a:pt x="49034" y="335915"/>
                  </a:lnTo>
                  <a:lnTo>
                    <a:pt x="49034" y="314769"/>
                  </a:lnTo>
                  <a:lnTo>
                    <a:pt x="49034" y="303911"/>
                  </a:lnTo>
                  <a:lnTo>
                    <a:pt x="49034" y="299910"/>
                  </a:lnTo>
                  <a:lnTo>
                    <a:pt x="49034" y="299339"/>
                  </a:lnTo>
                  <a:lnTo>
                    <a:pt x="72654" y="295153"/>
                  </a:lnTo>
                  <a:lnTo>
                    <a:pt x="84783" y="293004"/>
                  </a:lnTo>
                  <a:lnTo>
                    <a:pt x="89252" y="292213"/>
                  </a:lnTo>
                  <a:lnTo>
                    <a:pt x="89890" y="292100"/>
                  </a:lnTo>
                  <a:lnTo>
                    <a:pt x="118238" y="270954"/>
                  </a:lnTo>
                  <a:lnTo>
                    <a:pt x="132795" y="260096"/>
                  </a:lnTo>
                  <a:lnTo>
                    <a:pt x="138159" y="256095"/>
                  </a:lnTo>
                  <a:lnTo>
                    <a:pt x="138925" y="255524"/>
                  </a:lnTo>
                  <a:lnTo>
                    <a:pt x="124747" y="209121"/>
                  </a:lnTo>
                  <a:lnTo>
                    <a:pt x="117467" y="185293"/>
                  </a:lnTo>
                  <a:lnTo>
                    <a:pt x="114784" y="176514"/>
                  </a:lnTo>
                  <a:lnTo>
                    <a:pt x="114401" y="175260"/>
                  </a:lnTo>
                  <a:lnTo>
                    <a:pt x="161648" y="175260"/>
                  </a:lnTo>
                  <a:lnTo>
                    <a:pt x="185910" y="175260"/>
                  </a:lnTo>
                  <a:lnTo>
                    <a:pt x="194849" y="175260"/>
                  </a:lnTo>
                  <a:lnTo>
                    <a:pt x="196126" y="175260"/>
                  </a:lnTo>
                  <a:lnTo>
                    <a:pt x="224466" y="166816"/>
                  </a:lnTo>
                  <a:lnTo>
                    <a:pt x="239020" y="162480"/>
                  </a:lnTo>
                  <a:lnTo>
                    <a:pt x="244382" y="160883"/>
                  </a:lnTo>
                  <a:lnTo>
                    <a:pt x="245148" y="160655"/>
                  </a:lnTo>
                  <a:lnTo>
                    <a:pt x="273496" y="139509"/>
                  </a:lnTo>
                  <a:lnTo>
                    <a:pt x="288053" y="128651"/>
                  </a:lnTo>
                  <a:lnTo>
                    <a:pt x="293416" y="124650"/>
                  </a:lnTo>
                  <a:lnTo>
                    <a:pt x="294182" y="124079"/>
                  </a:lnTo>
                  <a:lnTo>
                    <a:pt x="289461" y="103006"/>
                  </a:lnTo>
                  <a:lnTo>
                    <a:pt x="287037" y="92186"/>
                  </a:lnTo>
                  <a:lnTo>
                    <a:pt x="286144" y="88199"/>
                  </a:lnTo>
                  <a:lnTo>
                    <a:pt x="286016" y="87630"/>
                  </a:lnTo>
                  <a:lnTo>
                    <a:pt x="276567" y="74928"/>
                  </a:lnTo>
                  <a:lnTo>
                    <a:pt x="271714" y="68405"/>
                  </a:lnTo>
                  <a:lnTo>
                    <a:pt x="269927" y="66002"/>
                  </a:lnTo>
                  <a:lnTo>
                    <a:pt x="269671" y="65659"/>
                  </a:lnTo>
                  <a:lnTo>
                    <a:pt x="359430" y="27699"/>
                  </a:lnTo>
                  <a:lnTo>
                    <a:pt x="405522" y="8207"/>
                  </a:lnTo>
                  <a:lnTo>
                    <a:pt x="422503" y="1025"/>
                  </a:lnTo>
                  <a:lnTo>
                    <a:pt x="424929" y="0"/>
                  </a:lnTo>
                  <a:lnTo>
                    <a:pt x="443806" y="0"/>
                  </a:lnTo>
                  <a:lnTo>
                    <a:pt x="453499" y="0"/>
                  </a:lnTo>
                  <a:lnTo>
                    <a:pt x="457070" y="0"/>
                  </a:lnTo>
                  <a:lnTo>
                    <a:pt x="457581" y="0"/>
                  </a:lnTo>
                  <a:lnTo>
                    <a:pt x="457581" y="21072"/>
                  </a:lnTo>
                  <a:lnTo>
                    <a:pt x="457581" y="31892"/>
                  </a:lnTo>
                  <a:lnTo>
                    <a:pt x="457581" y="35879"/>
                  </a:lnTo>
                  <a:lnTo>
                    <a:pt x="457581" y="36449"/>
                  </a:lnTo>
                  <a:lnTo>
                    <a:pt x="490694" y="57594"/>
                  </a:lnTo>
                  <a:lnTo>
                    <a:pt x="507698" y="68453"/>
                  </a:lnTo>
                  <a:lnTo>
                    <a:pt x="513963" y="72453"/>
                  </a:lnTo>
                  <a:lnTo>
                    <a:pt x="514858" y="73025"/>
                  </a:lnTo>
                  <a:lnTo>
                    <a:pt x="543198" y="68766"/>
                  </a:lnTo>
                  <a:lnTo>
                    <a:pt x="557752" y="66579"/>
                  </a:lnTo>
                  <a:lnTo>
                    <a:pt x="563114" y="65774"/>
                  </a:lnTo>
                  <a:lnTo>
                    <a:pt x="563880" y="65659"/>
                  </a:lnTo>
                  <a:lnTo>
                    <a:pt x="578050" y="95248"/>
                  </a:lnTo>
                  <a:lnTo>
                    <a:pt x="585327" y="110442"/>
                  </a:lnTo>
                  <a:lnTo>
                    <a:pt x="588008" y="116040"/>
                  </a:lnTo>
                  <a:lnTo>
                    <a:pt x="588391" y="116840"/>
                  </a:lnTo>
                  <a:lnTo>
                    <a:pt x="616731" y="116840"/>
                  </a:lnTo>
                  <a:lnTo>
                    <a:pt x="631285" y="116840"/>
                  </a:lnTo>
                  <a:lnTo>
                    <a:pt x="636647" y="116840"/>
                  </a:lnTo>
                  <a:lnTo>
                    <a:pt x="637413" y="116840"/>
                  </a:lnTo>
                  <a:lnTo>
                    <a:pt x="651583" y="159057"/>
                  </a:lnTo>
                  <a:lnTo>
                    <a:pt x="658860" y="180736"/>
                  </a:lnTo>
                  <a:lnTo>
                    <a:pt x="661541" y="188723"/>
                  </a:lnTo>
                  <a:lnTo>
                    <a:pt x="661924" y="189865"/>
                  </a:lnTo>
                  <a:lnTo>
                    <a:pt x="735457" y="197104"/>
                  </a:lnTo>
                  <a:close/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44651" y="5191150"/>
            <a:ext cx="297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91895"/>
            <a:ext cx="12193905" cy="6166485"/>
            <a:chOff x="0" y="691895"/>
            <a:chExt cx="12193905" cy="6166485"/>
          </a:xfrm>
        </p:grpSpPr>
        <p:sp>
          <p:nvSpPr>
            <p:cNvPr id="14" name="object 14"/>
            <p:cNvSpPr/>
            <p:nvPr/>
          </p:nvSpPr>
          <p:spPr>
            <a:xfrm>
              <a:off x="531876" y="691895"/>
              <a:ext cx="1169035" cy="370840"/>
            </a:xfrm>
            <a:custGeom>
              <a:avLst/>
              <a:gdLst/>
              <a:ahLst/>
              <a:cxnLst/>
              <a:rect l="l" t="t" r="r" b="b"/>
              <a:pathLst>
                <a:path w="1169035" h="370840">
                  <a:moveTo>
                    <a:pt x="1116965" y="0"/>
                  </a:moveTo>
                  <a:lnTo>
                    <a:pt x="52006" y="0"/>
                  </a:lnTo>
                  <a:lnTo>
                    <a:pt x="31761" y="4079"/>
                  </a:lnTo>
                  <a:lnTo>
                    <a:pt x="15230" y="15208"/>
                  </a:lnTo>
                  <a:lnTo>
                    <a:pt x="4086" y="31718"/>
                  </a:lnTo>
                  <a:lnTo>
                    <a:pt x="0" y="51942"/>
                  </a:lnTo>
                  <a:lnTo>
                    <a:pt x="0" y="318388"/>
                  </a:lnTo>
                  <a:lnTo>
                    <a:pt x="4086" y="338613"/>
                  </a:lnTo>
                  <a:lnTo>
                    <a:pt x="15230" y="355123"/>
                  </a:lnTo>
                  <a:lnTo>
                    <a:pt x="31761" y="366252"/>
                  </a:lnTo>
                  <a:lnTo>
                    <a:pt x="52006" y="370331"/>
                  </a:lnTo>
                  <a:lnTo>
                    <a:pt x="1116965" y="370331"/>
                  </a:lnTo>
                  <a:lnTo>
                    <a:pt x="1137189" y="366252"/>
                  </a:lnTo>
                  <a:lnTo>
                    <a:pt x="1153699" y="355123"/>
                  </a:lnTo>
                  <a:lnTo>
                    <a:pt x="1164828" y="338613"/>
                  </a:lnTo>
                  <a:lnTo>
                    <a:pt x="1168908" y="318388"/>
                  </a:lnTo>
                  <a:lnTo>
                    <a:pt x="1168908" y="51942"/>
                  </a:lnTo>
                  <a:lnTo>
                    <a:pt x="1164828" y="31718"/>
                  </a:lnTo>
                  <a:lnTo>
                    <a:pt x="1153699" y="15208"/>
                  </a:lnTo>
                  <a:lnTo>
                    <a:pt x="1137189" y="4079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1176" y="6524243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53043" y="6524243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0" y="6524243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35914" y="708151"/>
            <a:ext cx="94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FFFF"/>
                </a:solidFill>
                <a:latin typeface="Arial Black"/>
                <a:cs typeface="Arial Black"/>
              </a:rPr>
              <a:t>УУ</a:t>
            </a:r>
            <a:r>
              <a:rPr b="0" spc="-1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b="0" spc="-5" dirty="0">
                <a:solidFill>
                  <a:srgbClr val="FFFFFF"/>
                </a:solidFill>
                <a:latin typeface="Arial Black"/>
                <a:cs typeface="Arial Black"/>
              </a:rPr>
              <a:t>иТ</a:t>
            </a:r>
          </a:p>
        </p:txBody>
      </p:sp>
      <p:sp>
        <p:nvSpPr>
          <p:cNvPr id="21" name="object 21"/>
          <p:cNvSpPr/>
          <p:nvPr/>
        </p:nvSpPr>
        <p:spPr>
          <a:xfrm>
            <a:off x="531876" y="4349496"/>
            <a:ext cx="962025" cy="372110"/>
          </a:xfrm>
          <a:custGeom>
            <a:avLst/>
            <a:gdLst/>
            <a:ahLst/>
            <a:cxnLst/>
            <a:rect l="l" t="t" r="r" b="b"/>
            <a:pathLst>
              <a:path w="962025" h="372110">
                <a:moveTo>
                  <a:pt x="909446" y="0"/>
                </a:moveTo>
                <a:lnTo>
                  <a:pt x="52222" y="0"/>
                </a:lnTo>
                <a:lnTo>
                  <a:pt x="31895" y="4101"/>
                </a:lnTo>
                <a:lnTo>
                  <a:pt x="15295" y="15287"/>
                </a:lnTo>
                <a:lnTo>
                  <a:pt x="4103" y="31878"/>
                </a:lnTo>
                <a:lnTo>
                  <a:pt x="0" y="52196"/>
                </a:lnTo>
                <a:lnTo>
                  <a:pt x="0" y="319658"/>
                </a:lnTo>
                <a:lnTo>
                  <a:pt x="4103" y="339977"/>
                </a:lnTo>
                <a:lnTo>
                  <a:pt x="15295" y="356568"/>
                </a:lnTo>
                <a:lnTo>
                  <a:pt x="31895" y="367754"/>
                </a:lnTo>
                <a:lnTo>
                  <a:pt x="52222" y="371855"/>
                </a:lnTo>
                <a:lnTo>
                  <a:pt x="909446" y="371855"/>
                </a:lnTo>
                <a:lnTo>
                  <a:pt x="929765" y="367754"/>
                </a:lnTo>
                <a:lnTo>
                  <a:pt x="946356" y="356568"/>
                </a:lnTo>
                <a:lnTo>
                  <a:pt x="957542" y="339977"/>
                </a:lnTo>
                <a:lnTo>
                  <a:pt x="961644" y="319658"/>
                </a:lnTo>
                <a:lnTo>
                  <a:pt x="961644" y="52196"/>
                </a:lnTo>
                <a:lnTo>
                  <a:pt x="957542" y="31878"/>
                </a:lnTo>
                <a:lnTo>
                  <a:pt x="946356" y="15287"/>
                </a:lnTo>
                <a:lnTo>
                  <a:pt x="929765" y="4101"/>
                </a:lnTo>
                <a:lnTo>
                  <a:pt x="909446" y="0"/>
                </a:lnTo>
                <a:close/>
              </a:path>
            </a:pathLst>
          </a:custGeom>
          <a:solidFill>
            <a:srgbClr val="E3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0207" y="4359909"/>
            <a:ext cx="3400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Найди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своё</a:t>
            </a:r>
            <a:r>
              <a:rPr sz="2000" spc="-7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00009F"/>
                </a:solidFill>
                <a:latin typeface="Arial Black"/>
                <a:cs typeface="Arial Black"/>
              </a:rPr>
              <a:t>призвание!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1144" y="39623"/>
            <a:ext cx="2658110" cy="501650"/>
            <a:chOff x="771144" y="39623"/>
            <a:chExt cx="2658110" cy="501650"/>
          </a:xfrm>
        </p:grpSpPr>
        <p:sp>
          <p:nvSpPr>
            <p:cNvPr id="24" name="object 24"/>
            <p:cNvSpPr/>
            <p:nvPr/>
          </p:nvSpPr>
          <p:spPr>
            <a:xfrm>
              <a:off x="1399031" y="176784"/>
              <a:ext cx="789432" cy="3063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1144" y="39623"/>
              <a:ext cx="502919" cy="501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3432" y="192023"/>
              <a:ext cx="1115568" cy="2758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2132" y="371297"/>
            <a:ext cx="2825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30" dirty="0">
                <a:latin typeface="Arial Black"/>
                <a:cs typeface="Arial Black"/>
              </a:rPr>
              <a:t>УГ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spc="25" dirty="0">
                <a:latin typeface="Arial Black"/>
                <a:cs typeface="Arial Black"/>
              </a:rPr>
              <a:t>АТ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dirty="0">
                <a:latin typeface="Arial Black"/>
                <a:cs typeface="Arial Black"/>
              </a:rPr>
              <a:t>У</a:t>
            </a:r>
            <a:endParaRPr sz="5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5384" y="153923"/>
            <a:ext cx="297180" cy="217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24354" y="711453"/>
            <a:ext cx="645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F"/>
                </a:solidFill>
                <a:latin typeface="Arial Black"/>
                <a:cs typeface="Arial Black"/>
              </a:rPr>
              <a:t>-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центр подготовки военных инженерных</a:t>
            </a:r>
            <a:r>
              <a:rPr sz="1800" spc="3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кадров!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3618" y="1113790"/>
            <a:ext cx="7759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МЫ ГОТОВИМ «КАДРОВЫХ ОФИЦЕРОВ; ОФИЦЕРОВ, СЕРЖАНТОВ </a:t>
            </a:r>
            <a:r>
              <a:rPr sz="1200" dirty="0">
                <a:solidFill>
                  <a:srgbClr val="E3007E"/>
                </a:solidFill>
                <a:latin typeface="Arial Black"/>
                <a:cs typeface="Arial Black"/>
              </a:rPr>
              <a:t>И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РЯДОВЫХ</a:t>
            </a:r>
            <a:r>
              <a:rPr sz="1200" spc="130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E3007E"/>
                </a:solidFill>
                <a:latin typeface="Arial Black"/>
                <a:cs typeface="Arial Black"/>
              </a:rPr>
              <a:t>ЗАПАСА»!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1312" y="1298447"/>
            <a:ext cx="11238230" cy="5049520"/>
            <a:chOff x="591312" y="1298447"/>
            <a:chExt cx="11238230" cy="5049520"/>
          </a:xfrm>
        </p:grpSpPr>
        <p:sp>
          <p:nvSpPr>
            <p:cNvPr id="32" name="object 32"/>
            <p:cNvSpPr/>
            <p:nvPr/>
          </p:nvSpPr>
          <p:spPr>
            <a:xfrm>
              <a:off x="591312" y="2706623"/>
              <a:ext cx="2257806" cy="15720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6364" y="2726436"/>
              <a:ext cx="2170430" cy="1475740"/>
            </a:xfrm>
            <a:custGeom>
              <a:avLst/>
              <a:gdLst/>
              <a:ahLst/>
              <a:cxnLst/>
              <a:rect l="l" t="t" r="r" b="b"/>
              <a:pathLst>
                <a:path w="2170430" h="1475739">
                  <a:moveTo>
                    <a:pt x="0" y="737615"/>
                  </a:moveTo>
                  <a:lnTo>
                    <a:pt x="1504" y="698438"/>
                  </a:lnTo>
                  <a:lnTo>
                    <a:pt x="5966" y="659793"/>
                  </a:lnTo>
                  <a:lnTo>
                    <a:pt x="13311" y="621732"/>
                  </a:lnTo>
                  <a:lnTo>
                    <a:pt x="23465" y="584306"/>
                  </a:lnTo>
                  <a:lnTo>
                    <a:pt x="36352" y="547566"/>
                  </a:lnTo>
                  <a:lnTo>
                    <a:pt x="51897" y="511563"/>
                  </a:lnTo>
                  <a:lnTo>
                    <a:pt x="70025" y="476348"/>
                  </a:lnTo>
                  <a:lnTo>
                    <a:pt x="90662" y="441972"/>
                  </a:lnTo>
                  <a:lnTo>
                    <a:pt x="113731" y="408485"/>
                  </a:lnTo>
                  <a:lnTo>
                    <a:pt x="139159" y="375939"/>
                  </a:lnTo>
                  <a:lnTo>
                    <a:pt x="166871" y="344384"/>
                  </a:lnTo>
                  <a:lnTo>
                    <a:pt x="196790" y="313872"/>
                  </a:lnTo>
                  <a:lnTo>
                    <a:pt x="228843" y="284454"/>
                  </a:lnTo>
                  <a:lnTo>
                    <a:pt x="262954" y="256180"/>
                  </a:lnTo>
                  <a:lnTo>
                    <a:pt x="299048" y="229102"/>
                  </a:lnTo>
                  <a:lnTo>
                    <a:pt x="337051" y="203269"/>
                  </a:lnTo>
                  <a:lnTo>
                    <a:pt x="376886" y="178735"/>
                  </a:lnTo>
                  <a:lnTo>
                    <a:pt x="418481" y="155548"/>
                  </a:lnTo>
                  <a:lnTo>
                    <a:pt x="461758" y="133761"/>
                  </a:lnTo>
                  <a:lnTo>
                    <a:pt x="506644" y="113424"/>
                  </a:lnTo>
                  <a:lnTo>
                    <a:pt x="553063" y="94588"/>
                  </a:lnTo>
                  <a:lnTo>
                    <a:pt x="600940" y="77304"/>
                  </a:lnTo>
                  <a:lnTo>
                    <a:pt x="650201" y="61623"/>
                  </a:lnTo>
                  <a:lnTo>
                    <a:pt x="700770" y="47596"/>
                  </a:lnTo>
                  <a:lnTo>
                    <a:pt x="752572" y="35274"/>
                  </a:lnTo>
                  <a:lnTo>
                    <a:pt x="805533" y="24708"/>
                  </a:lnTo>
                  <a:lnTo>
                    <a:pt x="859577" y="15949"/>
                  </a:lnTo>
                  <a:lnTo>
                    <a:pt x="914630" y="9047"/>
                  </a:lnTo>
                  <a:lnTo>
                    <a:pt x="970616" y="4055"/>
                  </a:lnTo>
                  <a:lnTo>
                    <a:pt x="1027460" y="1022"/>
                  </a:lnTo>
                  <a:lnTo>
                    <a:pt x="1085088" y="0"/>
                  </a:lnTo>
                  <a:lnTo>
                    <a:pt x="1142719" y="1022"/>
                  </a:lnTo>
                  <a:lnTo>
                    <a:pt x="1199566" y="4055"/>
                  </a:lnTo>
                  <a:lnTo>
                    <a:pt x="1255554" y="9047"/>
                  </a:lnTo>
                  <a:lnTo>
                    <a:pt x="1310609" y="15949"/>
                  </a:lnTo>
                  <a:lnTo>
                    <a:pt x="1364655" y="24708"/>
                  </a:lnTo>
                  <a:lnTo>
                    <a:pt x="1417617" y="35274"/>
                  </a:lnTo>
                  <a:lnTo>
                    <a:pt x="1469421" y="47596"/>
                  </a:lnTo>
                  <a:lnTo>
                    <a:pt x="1519990" y="61623"/>
                  </a:lnTo>
                  <a:lnTo>
                    <a:pt x="1569252" y="77304"/>
                  </a:lnTo>
                  <a:lnTo>
                    <a:pt x="1617129" y="94588"/>
                  </a:lnTo>
                  <a:lnTo>
                    <a:pt x="1663548" y="113424"/>
                  </a:lnTo>
                  <a:lnTo>
                    <a:pt x="1708434" y="133761"/>
                  </a:lnTo>
                  <a:lnTo>
                    <a:pt x="1751711" y="155548"/>
                  </a:lnTo>
                  <a:lnTo>
                    <a:pt x="1793304" y="178735"/>
                  </a:lnTo>
                  <a:lnTo>
                    <a:pt x="1833139" y="203269"/>
                  </a:lnTo>
                  <a:lnTo>
                    <a:pt x="1871141" y="229102"/>
                  </a:lnTo>
                  <a:lnTo>
                    <a:pt x="1907234" y="256180"/>
                  </a:lnTo>
                  <a:lnTo>
                    <a:pt x="1941344" y="284454"/>
                  </a:lnTo>
                  <a:lnTo>
                    <a:pt x="1973395" y="313872"/>
                  </a:lnTo>
                  <a:lnTo>
                    <a:pt x="2003314" y="344384"/>
                  </a:lnTo>
                  <a:lnTo>
                    <a:pt x="2031024" y="375939"/>
                  </a:lnTo>
                  <a:lnTo>
                    <a:pt x="2056450" y="408485"/>
                  </a:lnTo>
                  <a:lnTo>
                    <a:pt x="2079519" y="441972"/>
                  </a:lnTo>
                  <a:lnTo>
                    <a:pt x="2100154" y="476348"/>
                  </a:lnTo>
                  <a:lnTo>
                    <a:pt x="2118282" y="511563"/>
                  </a:lnTo>
                  <a:lnTo>
                    <a:pt x="2133826" y="547566"/>
                  </a:lnTo>
                  <a:lnTo>
                    <a:pt x="2146712" y="584306"/>
                  </a:lnTo>
                  <a:lnTo>
                    <a:pt x="2156865" y="621732"/>
                  </a:lnTo>
                  <a:lnTo>
                    <a:pt x="2164210" y="659793"/>
                  </a:lnTo>
                  <a:lnTo>
                    <a:pt x="2168672" y="698438"/>
                  </a:lnTo>
                  <a:lnTo>
                    <a:pt x="2170176" y="737615"/>
                  </a:lnTo>
                  <a:lnTo>
                    <a:pt x="2168672" y="776793"/>
                  </a:lnTo>
                  <a:lnTo>
                    <a:pt x="2164210" y="815438"/>
                  </a:lnTo>
                  <a:lnTo>
                    <a:pt x="2156865" y="853499"/>
                  </a:lnTo>
                  <a:lnTo>
                    <a:pt x="2146712" y="890925"/>
                  </a:lnTo>
                  <a:lnTo>
                    <a:pt x="2133826" y="927665"/>
                  </a:lnTo>
                  <a:lnTo>
                    <a:pt x="2118282" y="963668"/>
                  </a:lnTo>
                  <a:lnTo>
                    <a:pt x="2100154" y="998883"/>
                  </a:lnTo>
                  <a:lnTo>
                    <a:pt x="2079519" y="1033259"/>
                  </a:lnTo>
                  <a:lnTo>
                    <a:pt x="2056450" y="1066746"/>
                  </a:lnTo>
                  <a:lnTo>
                    <a:pt x="2031024" y="1099292"/>
                  </a:lnTo>
                  <a:lnTo>
                    <a:pt x="2003314" y="1130847"/>
                  </a:lnTo>
                  <a:lnTo>
                    <a:pt x="1973395" y="1161359"/>
                  </a:lnTo>
                  <a:lnTo>
                    <a:pt x="1941344" y="1190777"/>
                  </a:lnTo>
                  <a:lnTo>
                    <a:pt x="1907234" y="1219051"/>
                  </a:lnTo>
                  <a:lnTo>
                    <a:pt x="1871141" y="1246129"/>
                  </a:lnTo>
                  <a:lnTo>
                    <a:pt x="1833139" y="1271962"/>
                  </a:lnTo>
                  <a:lnTo>
                    <a:pt x="1793304" y="1296496"/>
                  </a:lnTo>
                  <a:lnTo>
                    <a:pt x="1751711" y="1319683"/>
                  </a:lnTo>
                  <a:lnTo>
                    <a:pt x="1708434" y="1341470"/>
                  </a:lnTo>
                  <a:lnTo>
                    <a:pt x="1663548" y="1361807"/>
                  </a:lnTo>
                  <a:lnTo>
                    <a:pt x="1617129" y="1380643"/>
                  </a:lnTo>
                  <a:lnTo>
                    <a:pt x="1569252" y="1397927"/>
                  </a:lnTo>
                  <a:lnTo>
                    <a:pt x="1519990" y="1413608"/>
                  </a:lnTo>
                  <a:lnTo>
                    <a:pt x="1469421" y="1427635"/>
                  </a:lnTo>
                  <a:lnTo>
                    <a:pt x="1417617" y="1439957"/>
                  </a:lnTo>
                  <a:lnTo>
                    <a:pt x="1364655" y="1450523"/>
                  </a:lnTo>
                  <a:lnTo>
                    <a:pt x="1310609" y="1459282"/>
                  </a:lnTo>
                  <a:lnTo>
                    <a:pt x="1255554" y="1466184"/>
                  </a:lnTo>
                  <a:lnTo>
                    <a:pt x="1199566" y="1471176"/>
                  </a:lnTo>
                  <a:lnTo>
                    <a:pt x="1142719" y="1474209"/>
                  </a:lnTo>
                  <a:lnTo>
                    <a:pt x="1085088" y="1475232"/>
                  </a:lnTo>
                  <a:lnTo>
                    <a:pt x="1027460" y="1474209"/>
                  </a:lnTo>
                  <a:lnTo>
                    <a:pt x="970616" y="1471176"/>
                  </a:lnTo>
                  <a:lnTo>
                    <a:pt x="914630" y="1466184"/>
                  </a:lnTo>
                  <a:lnTo>
                    <a:pt x="859577" y="1459282"/>
                  </a:lnTo>
                  <a:lnTo>
                    <a:pt x="805533" y="1450523"/>
                  </a:lnTo>
                  <a:lnTo>
                    <a:pt x="752572" y="1439957"/>
                  </a:lnTo>
                  <a:lnTo>
                    <a:pt x="700770" y="1427635"/>
                  </a:lnTo>
                  <a:lnTo>
                    <a:pt x="650201" y="1413608"/>
                  </a:lnTo>
                  <a:lnTo>
                    <a:pt x="600940" y="1397927"/>
                  </a:lnTo>
                  <a:lnTo>
                    <a:pt x="553063" y="1380643"/>
                  </a:lnTo>
                  <a:lnTo>
                    <a:pt x="506644" y="1361807"/>
                  </a:lnTo>
                  <a:lnTo>
                    <a:pt x="461758" y="1341470"/>
                  </a:lnTo>
                  <a:lnTo>
                    <a:pt x="418481" y="1319683"/>
                  </a:lnTo>
                  <a:lnTo>
                    <a:pt x="376886" y="1296496"/>
                  </a:lnTo>
                  <a:lnTo>
                    <a:pt x="337051" y="1271962"/>
                  </a:lnTo>
                  <a:lnTo>
                    <a:pt x="299048" y="1246129"/>
                  </a:lnTo>
                  <a:lnTo>
                    <a:pt x="262954" y="1219051"/>
                  </a:lnTo>
                  <a:lnTo>
                    <a:pt x="228843" y="1190777"/>
                  </a:lnTo>
                  <a:lnTo>
                    <a:pt x="196790" y="1161359"/>
                  </a:lnTo>
                  <a:lnTo>
                    <a:pt x="166871" y="1130847"/>
                  </a:lnTo>
                  <a:lnTo>
                    <a:pt x="139159" y="1099292"/>
                  </a:lnTo>
                  <a:lnTo>
                    <a:pt x="113731" y="1066746"/>
                  </a:lnTo>
                  <a:lnTo>
                    <a:pt x="90662" y="1033259"/>
                  </a:lnTo>
                  <a:lnTo>
                    <a:pt x="70025" y="998883"/>
                  </a:lnTo>
                  <a:lnTo>
                    <a:pt x="51897" y="963668"/>
                  </a:lnTo>
                  <a:lnTo>
                    <a:pt x="36352" y="927665"/>
                  </a:lnTo>
                  <a:lnTo>
                    <a:pt x="23465" y="890925"/>
                  </a:lnTo>
                  <a:lnTo>
                    <a:pt x="13311" y="853499"/>
                  </a:lnTo>
                  <a:lnTo>
                    <a:pt x="5966" y="815438"/>
                  </a:lnTo>
                  <a:lnTo>
                    <a:pt x="1504" y="776793"/>
                  </a:lnTo>
                  <a:lnTo>
                    <a:pt x="0" y="737615"/>
                  </a:lnTo>
                  <a:close/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38571" y="1298447"/>
              <a:ext cx="2623566" cy="17503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0388" y="1356359"/>
              <a:ext cx="2520950" cy="1643380"/>
            </a:xfrm>
            <a:custGeom>
              <a:avLst/>
              <a:gdLst/>
              <a:ahLst/>
              <a:cxnLst/>
              <a:rect l="l" t="t" r="r" b="b"/>
              <a:pathLst>
                <a:path w="2520950" h="1643380">
                  <a:moveTo>
                    <a:pt x="0" y="821436"/>
                  </a:moveTo>
                  <a:lnTo>
                    <a:pt x="5150" y="746671"/>
                  </a:lnTo>
                  <a:lnTo>
                    <a:pt x="20305" y="673787"/>
                  </a:lnTo>
                  <a:lnTo>
                    <a:pt x="45019" y="603073"/>
                  </a:lnTo>
                  <a:lnTo>
                    <a:pt x="78848" y="534819"/>
                  </a:lnTo>
                  <a:lnTo>
                    <a:pt x="99042" y="501705"/>
                  </a:lnTo>
                  <a:lnTo>
                    <a:pt x="121347" y="469315"/>
                  </a:lnTo>
                  <a:lnTo>
                    <a:pt x="145708" y="437685"/>
                  </a:lnTo>
                  <a:lnTo>
                    <a:pt x="172070" y="406851"/>
                  </a:lnTo>
                  <a:lnTo>
                    <a:pt x="200377" y="376850"/>
                  </a:lnTo>
                  <a:lnTo>
                    <a:pt x="230574" y="347717"/>
                  </a:lnTo>
                  <a:lnTo>
                    <a:pt x="262604" y="319490"/>
                  </a:lnTo>
                  <a:lnTo>
                    <a:pt x="296412" y="292204"/>
                  </a:lnTo>
                  <a:lnTo>
                    <a:pt x="331943" y="265896"/>
                  </a:lnTo>
                  <a:lnTo>
                    <a:pt x="369141" y="240601"/>
                  </a:lnTo>
                  <a:lnTo>
                    <a:pt x="407950" y="216357"/>
                  </a:lnTo>
                  <a:lnTo>
                    <a:pt x="448315" y="193198"/>
                  </a:lnTo>
                  <a:lnTo>
                    <a:pt x="490180" y="171163"/>
                  </a:lnTo>
                  <a:lnTo>
                    <a:pt x="533489" y="150286"/>
                  </a:lnTo>
                  <a:lnTo>
                    <a:pt x="578187" y="130605"/>
                  </a:lnTo>
                  <a:lnTo>
                    <a:pt x="624219" y="112155"/>
                  </a:lnTo>
                  <a:lnTo>
                    <a:pt x="671528" y="94972"/>
                  </a:lnTo>
                  <a:lnTo>
                    <a:pt x="720059" y="79094"/>
                  </a:lnTo>
                  <a:lnTo>
                    <a:pt x="769756" y="64555"/>
                  </a:lnTo>
                  <a:lnTo>
                    <a:pt x="820565" y="51393"/>
                  </a:lnTo>
                  <a:lnTo>
                    <a:pt x="872428" y="39644"/>
                  </a:lnTo>
                  <a:lnTo>
                    <a:pt x="925292" y="29344"/>
                  </a:lnTo>
                  <a:lnTo>
                    <a:pt x="979099" y="20528"/>
                  </a:lnTo>
                  <a:lnTo>
                    <a:pt x="1033794" y="13235"/>
                  </a:lnTo>
                  <a:lnTo>
                    <a:pt x="1089322" y="7499"/>
                  </a:lnTo>
                  <a:lnTo>
                    <a:pt x="1145628" y="3357"/>
                  </a:lnTo>
                  <a:lnTo>
                    <a:pt x="1202655" y="845"/>
                  </a:lnTo>
                  <a:lnTo>
                    <a:pt x="1260347" y="0"/>
                  </a:lnTo>
                  <a:lnTo>
                    <a:pt x="1318040" y="845"/>
                  </a:lnTo>
                  <a:lnTo>
                    <a:pt x="1375067" y="3357"/>
                  </a:lnTo>
                  <a:lnTo>
                    <a:pt x="1431373" y="7499"/>
                  </a:lnTo>
                  <a:lnTo>
                    <a:pt x="1486901" y="13235"/>
                  </a:lnTo>
                  <a:lnTo>
                    <a:pt x="1541596" y="20528"/>
                  </a:lnTo>
                  <a:lnTo>
                    <a:pt x="1595403" y="29344"/>
                  </a:lnTo>
                  <a:lnTo>
                    <a:pt x="1648267" y="39644"/>
                  </a:lnTo>
                  <a:lnTo>
                    <a:pt x="1700130" y="51393"/>
                  </a:lnTo>
                  <a:lnTo>
                    <a:pt x="1750939" y="64555"/>
                  </a:lnTo>
                  <a:lnTo>
                    <a:pt x="1800636" y="79094"/>
                  </a:lnTo>
                  <a:lnTo>
                    <a:pt x="1849167" y="94972"/>
                  </a:lnTo>
                  <a:lnTo>
                    <a:pt x="1896476" y="112155"/>
                  </a:lnTo>
                  <a:lnTo>
                    <a:pt x="1942508" y="130605"/>
                  </a:lnTo>
                  <a:lnTo>
                    <a:pt x="1987206" y="150286"/>
                  </a:lnTo>
                  <a:lnTo>
                    <a:pt x="2030515" y="171163"/>
                  </a:lnTo>
                  <a:lnTo>
                    <a:pt x="2072380" y="193198"/>
                  </a:lnTo>
                  <a:lnTo>
                    <a:pt x="2112745" y="216357"/>
                  </a:lnTo>
                  <a:lnTo>
                    <a:pt x="2151554" y="240601"/>
                  </a:lnTo>
                  <a:lnTo>
                    <a:pt x="2188752" y="265896"/>
                  </a:lnTo>
                  <a:lnTo>
                    <a:pt x="2224283" y="292204"/>
                  </a:lnTo>
                  <a:lnTo>
                    <a:pt x="2258091" y="319490"/>
                  </a:lnTo>
                  <a:lnTo>
                    <a:pt x="2290121" y="347717"/>
                  </a:lnTo>
                  <a:lnTo>
                    <a:pt x="2320318" y="376850"/>
                  </a:lnTo>
                  <a:lnTo>
                    <a:pt x="2348625" y="406851"/>
                  </a:lnTo>
                  <a:lnTo>
                    <a:pt x="2374987" y="437685"/>
                  </a:lnTo>
                  <a:lnTo>
                    <a:pt x="2399348" y="469315"/>
                  </a:lnTo>
                  <a:lnTo>
                    <a:pt x="2421653" y="501705"/>
                  </a:lnTo>
                  <a:lnTo>
                    <a:pt x="2441847" y="534819"/>
                  </a:lnTo>
                  <a:lnTo>
                    <a:pt x="2459873" y="568620"/>
                  </a:lnTo>
                  <a:lnTo>
                    <a:pt x="2489200" y="638141"/>
                  </a:lnTo>
                  <a:lnTo>
                    <a:pt x="2509190" y="709976"/>
                  </a:lnTo>
                  <a:lnTo>
                    <a:pt x="2519399" y="783837"/>
                  </a:lnTo>
                  <a:lnTo>
                    <a:pt x="2520695" y="821436"/>
                  </a:lnTo>
                  <a:lnTo>
                    <a:pt x="2519399" y="859034"/>
                  </a:lnTo>
                  <a:lnTo>
                    <a:pt x="2509190" y="932895"/>
                  </a:lnTo>
                  <a:lnTo>
                    <a:pt x="2489200" y="1004730"/>
                  </a:lnTo>
                  <a:lnTo>
                    <a:pt x="2459873" y="1074251"/>
                  </a:lnTo>
                  <a:lnTo>
                    <a:pt x="2441847" y="1108052"/>
                  </a:lnTo>
                  <a:lnTo>
                    <a:pt x="2421653" y="1141166"/>
                  </a:lnTo>
                  <a:lnTo>
                    <a:pt x="2399348" y="1173556"/>
                  </a:lnTo>
                  <a:lnTo>
                    <a:pt x="2374987" y="1205186"/>
                  </a:lnTo>
                  <a:lnTo>
                    <a:pt x="2348625" y="1236020"/>
                  </a:lnTo>
                  <a:lnTo>
                    <a:pt x="2320318" y="1266021"/>
                  </a:lnTo>
                  <a:lnTo>
                    <a:pt x="2290121" y="1295154"/>
                  </a:lnTo>
                  <a:lnTo>
                    <a:pt x="2258091" y="1323381"/>
                  </a:lnTo>
                  <a:lnTo>
                    <a:pt x="2224283" y="1350667"/>
                  </a:lnTo>
                  <a:lnTo>
                    <a:pt x="2188752" y="1376975"/>
                  </a:lnTo>
                  <a:lnTo>
                    <a:pt x="2151554" y="1402270"/>
                  </a:lnTo>
                  <a:lnTo>
                    <a:pt x="2112745" y="1426514"/>
                  </a:lnTo>
                  <a:lnTo>
                    <a:pt x="2072380" y="1449673"/>
                  </a:lnTo>
                  <a:lnTo>
                    <a:pt x="2030515" y="1471708"/>
                  </a:lnTo>
                  <a:lnTo>
                    <a:pt x="1987206" y="1492585"/>
                  </a:lnTo>
                  <a:lnTo>
                    <a:pt x="1942508" y="1512266"/>
                  </a:lnTo>
                  <a:lnTo>
                    <a:pt x="1896476" y="1530716"/>
                  </a:lnTo>
                  <a:lnTo>
                    <a:pt x="1849167" y="1547899"/>
                  </a:lnTo>
                  <a:lnTo>
                    <a:pt x="1800636" y="1563777"/>
                  </a:lnTo>
                  <a:lnTo>
                    <a:pt x="1750939" y="1578316"/>
                  </a:lnTo>
                  <a:lnTo>
                    <a:pt x="1700130" y="1591478"/>
                  </a:lnTo>
                  <a:lnTo>
                    <a:pt x="1648267" y="1603227"/>
                  </a:lnTo>
                  <a:lnTo>
                    <a:pt x="1595403" y="1613527"/>
                  </a:lnTo>
                  <a:lnTo>
                    <a:pt x="1541596" y="1622343"/>
                  </a:lnTo>
                  <a:lnTo>
                    <a:pt x="1486901" y="1629636"/>
                  </a:lnTo>
                  <a:lnTo>
                    <a:pt x="1431373" y="1635372"/>
                  </a:lnTo>
                  <a:lnTo>
                    <a:pt x="1375067" y="1639514"/>
                  </a:lnTo>
                  <a:lnTo>
                    <a:pt x="1318040" y="1642026"/>
                  </a:lnTo>
                  <a:lnTo>
                    <a:pt x="1260347" y="1642872"/>
                  </a:lnTo>
                  <a:lnTo>
                    <a:pt x="1202655" y="1642026"/>
                  </a:lnTo>
                  <a:lnTo>
                    <a:pt x="1145628" y="1639514"/>
                  </a:lnTo>
                  <a:lnTo>
                    <a:pt x="1089322" y="1635372"/>
                  </a:lnTo>
                  <a:lnTo>
                    <a:pt x="1033794" y="1629636"/>
                  </a:lnTo>
                  <a:lnTo>
                    <a:pt x="979099" y="1622343"/>
                  </a:lnTo>
                  <a:lnTo>
                    <a:pt x="925292" y="1613527"/>
                  </a:lnTo>
                  <a:lnTo>
                    <a:pt x="872428" y="1603227"/>
                  </a:lnTo>
                  <a:lnTo>
                    <a:pt x="820565" y="1591478"/>
                  </a:lnTo>
                  <a:lnTo>
                    <a:pt x="769756" y="1578316"/>
                  </a:lnTo>
                  <a:lnTo>
                    <a:pt x="720059" y="1563777"/>
                  </a:lnTo>
                  <a:lnTo>
                    <a:pt x="671528" y="1547899"/>
                  </a:lnTo>
                  <a:lnTo>
                    <a:pt x="624219" y="1530716"/>
                  </a:lnTo>
                  <a:lnTo>
                    <a:pt x="578187" y="1512266"/>
                  </a:lnTo>
                  <a:lnTo>
                    <a:pt x="533489" y="1492585"/>
                  </a:lnTo>
                  <a:lnTo>
                    <a:pt x="490180" y="1471708"/>
                  </a:lnTo>
                  <a:lnTo>
                    <a:pt x="448315" y="1449673"/>
                  </a:lnTo>
                  <a:lnTo>
                    <a:pt x="407950" y="1426514"/>
                  </a:lnTo>
                  <a:lnTo>
                    <a:pt x="369141" y="1402270"/>
                  </a:lnTo>
                  <a:lnTo>
                    <a:pt x="331943" y="1376975"/>
                  </a:lnTo>
                  <a:lnTo>
                    <a:pt x="296412" y="1350667"/>
                  </a:lnTo>
                  <a:lnTo>
                    <a:pt x="262604" y="1323381"/>
                  </a:lnTo>
                  <a:lnTo>
                    <a:pt x="230574" y="1295154"/>
                  </a:lnTo>
                  <a:lnTo>
                    <a:pt x="200377" y="1266021"/>
                  </a:lnTo>
                  <a:lnTo>
                    <a:pt x="172070" y="1236020"/>
                  </a:lnTo>
                  <a:lnTo>
                    <a:pt x="145708" y="1205186"/>
                  </a:lnTo>
                  <a:lnTo>
                    <a:pt x="121347" y="1173556"/>
                  </a:lnTo>
                  <a:lnTo>
                    <a:pt x="99042" y="1141166"/>
                  </a:lnTo>
                  <a:lnTo>
                    <a:pt x="78848" y="1108052"/>
                  </a:lnTo>
                  <a:lnTo>
                    <a:pt x="60822" y="1074251"/>
                  </a:lnTo>
                  <a:lnTo>
                    <a:pt x="31495" y="1004730"/>
                  </a:lnTo>
                  <a:lnTo>
                    <a:pt x="11505" y="932895"/>
                  </a:lnTo>
                  <a:lnTo>
                    <a:pt x="1296" y="859034"/>
                  </a:lnTo>
                  <a:lnTo>
                    <a:pt x="0" y="821436"/>
                  </a:lnTo>
                  <a:close/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10256" y="1924811"/>
              <a:ext cx="2468118" cy="16725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52928" y="1961387"/>
              <a:ext cx="2409825" cy="1571625"/>
            </a:xfrm>
            <a:custGeom>
              <a:avLst/>
              <a:gdLst/>
              <a:ahLst/>
              <a:cxnLst/>
              <a:rect l="l" t="t" r="r" b="b"/>
              <a:pathLst>
                <a:path w="2409825" h="1571625">
                  <a:moveTo>
                    <a:pt x="0" y="785622"/>
                  </a:moveTo>
                  <a:lnTo>
                    <a:pt x="5514" y="709969"/>
                  </a:lnTo>
                  <a:lnTo>
                    <a:pt x="21722" y="636350"/>
                  </a:lnTo>
                  <a:lnTo>
                    <a:pt x="48119" y="565093"/>
                  </a:lnTo>
                  <a:lnTo>
                    <a:pt x="64980" y="530453"/>
                  </a:lnTo>
                  <a:lnTo>
                    <a:pt x="84198" y="496527"/>
                  </a:lnTo>
                  <a:lnTo>
                    <a:pt x="105712" y="463357"/>
                  </a:lnTo>
                  <a:lnTo>
                    <a:pt x="129457" y="430983"/>
                  </a:lnTo>
                  <a:lnTo>
                    <a:pt x="155370" y="399446"/>
                  </a:lnTo>
                  <a:lnTo>
                    <a:pt x="183389" y="368789"/>
                  </a:lnTo>
                  <a:lnTo>
                    <a:pt x="213449" y="339051"/>
                  </a:lnTo>
                  <a:lnTo>
                    <a:pt x="245489" y="310274"/>
                  </a:lnTo>
                  <a:lnTo>
                    <a:pt x="279445" y="282500"/>
                  </a:lnTo>
                  <a:lnTo>
                    <a:pt x="315254" y="255770"/>
                  </a:lnTo>
                  <a:lnTo>
                    <a:pt x="352853" y="230123"/>
                  </a:lnTo>
                  <a:lnTo>
                    <a:pt x="392179" y="205603"/>
                  </a:lnTo>
                  <a:lnTo>
                    <a:pt x="433168" y="182250"/>
                  </a:lnTo>
                  <a:lnTo>
                    <a:pt x="475757" y="160105"/>
                  </a:lnTo>
                  <a:lnTo>
                    <a:pt x="519884" y="139210"/>
                  </a:lnTo>
                  <a:lnTo>
                    <a:pt x="565485" y="119605"/>
                  </a:lnTo>
                  <a:lnTo>
                    <a:pt x="612497" y="101332"/>
                  </a:lnTo>
                  <a:lnTo>
                    <a:pt x="660858" y="84431"/>
                  </a:lnTo>
                  <a:lnTo>
                    <a:pt x="710503" y="68945"/>
                  </a:lnTo>
                  <a:lnTo>
                    <a:pt x="761370" y="54914"/>
                  </a:lnTo>
                  <a:lnTo>
                    <a:pt x="813396" y="42380"/>
                  </a:lnTo>
                  <a:lnTo>
                    <a:pt x="866518" y="31383"/>
                  </a:lnTo>
                  <a:lnTo>
                    <a:pt x="920672" y="21965"/>
                  </a:lnTo>
                  <a:lnTo>
                    <a:pt x="975795" y="14167"/>
                  </a:lnTo>
                  <a:lnTo>
                    <a:pt x="1031825" y="8031"/>
                  </a:lnTo>
                  <a:lnTo>
                    <a:pt x="1088698" y="3596"/>
                  </a:lnTo>
                  <a:lnTo>
                    <a:pt x="1146351" y="906"/>
                  </a:lnTo>
                  <a:lnTo>
                    <a:pt x="1204722" y="0"/>
                  </a:lnTo>
                  <a:lnTo>
                    <a:pt x="1263092" y="906"/>
                  </a:lnTo>
                  <a:lnTo>
                    <a:pt x="1320745" y="3596"/>
                  </a:lnTo>
                  <a:lnTo>
                    <a:pt x="1377618" y="8031"/>
                  </a:lnTo>
                  <a:lnTo>
                    <a:pt x="1433648" y="14167"/>
                  </a:lnTo>
                  <a:lnTo>
                    <a:pt x="1488771" y="21965"/>
                  </a:lnTo>
                  <a:lnTo>
                    <a:pt x="1542925" y="31383"/>
                  </a:lnTo>
                  <a:lnTo>
                    <a:pt x="1596047" y="42380"/>
                  </a:lnTo>
                  <a:lnTo>
                    <a:pt x="1648073" y="54914"/>
                  </a:lnTo>
                  <a:lnTo>
                    <a:pt x="1698940" y="68945"/>
                  </a:lnTo>
                  <a:lnTo>
                    <a:pt x="1748585" y="84431"/>
                  </a:lnTo>
                  <a:lnTo>
                    <a:pt x="1796946" y="101332"/>
                  </a:lnTo>
                  <a:lnTo>
                    <a:pt x="1843958" y="119605"/>
                  </a:lnTo>
                  <a:lnTo>
                    <a:pt x="1889559" y="139210"/>
                  </a:lnTo>
                  <a:lnTo>
                    <a:pt x="1933686" y="160105"/>
                  </a:lnTo>
                  <a:lnTo>
                    <a:pt x="1976275" y="182250"/>
                  </a:lnTo>
                  <a:lnTo>
                    <a:pt x="2017264" y="205603"/>
                  </a:lnTo>
                  <a:lnTo>
                    <a:pt x="2056590" y="230124"/>
                  </a:lnTo>
                  <a:lnTo>
                    <a:pt x="2094189" y="255770"/>
                  </a:lnTo>
                  <a:lnTo>
                    <a:pt x="2129998" y="282500"/>
                  </a:lnTo>
                  <a:lnTo>
                    <a:pt x="2163954" y="310274"/>
                  </a:lnTo>
                  <a:lnTo>
                    <a:pt x="2195994" y="339051"/>
                  </a:lnTo>
                  <a:lnTo>
                    <a:pt x="2226054" y="368789"/>
                  </a:lnTo>
                  <a:lnTo>
                    <a:pt x="2254073" y="399446"/>
                  </a:lnTo>
                  <a:lnTo>
                    <a:pt x="2279986" y="430983"/>
                  </a:lnTo>
                  <a:lnTo>
                    <a:pt x="2303731" y="463357"/>
                  </a:lnTo>
                  <a:lnTo>
                    <a:pt x="2325245" y="496527"/>
                  </a:lnTo>
                  <a:lnTo>
                    <a:pt x="2344463" y="530453"/>
                  </a:lnTo>
                  <a:lnTo>
                    <a:pt x="2361324" y="565093"/>
                  </a:lnTo>
                  <a:lnTo>
                    <a:pt x="2375765" y="600406"/>
                  </a:lnTo>
                  <a:lnTo>
                    <a:pt x="2397130" y="672885"/>
                  </a:lnTo>
                  <a:lnTo>
                    <a:pt x="2408054" y="747562"/>
                  </a:lnTo>
                  <a:lnTo>
                    <a:pt x="2409444" y="785622"/>
                  </a:lnTo>
                  <a:lnTo>
                    <a:pt x="2408054" y="823681"/>
                  </a:lnTo>
                  <a:lnTo>
                    <a:pt x="2397130" y="898358"/>
                  </a:lnTo>
                  <a:lnTo>
                    <a:pt x="2375765" y="970837"/>
                  </a:lnTo>
                  <a:lnTo>
                    <a:pt x="2361324" y="1006150"/>
                  </a:lnTo>
                  <a:lnTo>
                    <a:pt x="2344463" y="1040790"/>
                  </a:lnTo>
                  <a:lnTo>
                    <a:pt x="2325245" y="1074716"/>
                  </a:lnTo>
                  <a:lnTo>
                    <a:pt x="2303731" y="1107886"/>
                  </a:lnTo>
                  <a:lnTo>
                    <a:pt x="2279986" y="1140260"/>
                  </a:lnTo>
                  <a:lnTo>
                    <a:pt x="2254073" y="1171797"/>
                  </a:lnTo>
                  <a:lnTo>
                    <a:pt x="2226054" y="1202454"/>
                  </a:lnTo>
                  <a:lnTo>
                    <a:pt x="2195994" y="1232192"/>
                  </a:lnTo>
                  <a:lnTo>
                    <a:pt x="2163954" y="1260969"/>
                  </a:lnTo>
                  <a:lnTo>
                    <a:pt x="2129998" y="1288743"/>
                  </a:lnTo>
                  <a:lnTo>
                    <a:pt x="2094189" y="1315473"/>
                  </a:lnTo>
                  <a:lnTo>
                    <a:pt x="2056590" y="1341120"/>
                  </a:lnTo>
                  <a:lnTo>
                    <a:pt x="2017264" y="1365640"/>
                  </a:lnTo>
                  <a:lnTo>
                    <a:pt x="1976275" y="1388993"/>
                  </a:lnTo>
                  <a:lnTo>
                    <a:pt x="1933686" y="1411138"/>
                  </a:lnTo>
                  <a:lnTo>
                    <a:pt x="1889559" y="1432033"/>
                  </a:lnTo>
                  <a:lnTo>
                    <a:pt x="1843958" y="1451638"/>
                  </a:lnTo>
                  <a:lnTo>
                    <a:pt x="1796946" y="1469911"/>
                  </a:lnTo>
                  <a:lnTo>
                    <a:pt x="1748585" y="1486812"/>
                  </a:lnTo>
                  <a:lnTo>
                    <a:pt x="1698940" y="1502298"/>
                  </a:lnTo>
                  <a:lnTo>
                    <a:pt x="1648073" y="1516329"/>
                  </a:lnTo>
                  <a:lnTo>
                    <a:pt x="1596047" y="1528863"/>
                  </a:lnTo>
                  <a:lnTo>
                    <a:pt x="1542925" y="1539860"/>
                  </a:lnTo>
                  <a:lnTo>
                    <a:pt x="1488771" y="1549278"/>
                  </a:lnTo>
                  <a:lnTo>
                    <a:pt x="1433648" y="1557076"/>
                  </a:lnTo>
                  <a:lnTo>
                    <a:pt x="1377618" y="1563212"/>
                  </a:lnTo>
                  <a:lnTo>
                    <a:pt x="1320745" y="1567647"/>
                  </a:lnTo>
                  <a:lnTo>
                    <a:pt x="1263092" y="1570337"/>
                  </a:lnTo>
                  <a:lnTo>
                    <a:pt x="1204722" y="1571244"/>
                  </a:lnTo>
                  <a:lnTo>
                    <a:pt x="1146351" y="1570337"/>
                  </a:lnTo>
                  <a:lnTo>
                    <a:pt x="1088698" y="1567647"/>
                  </a:lnTo>
                  <a:lnTo>
                    <a:pt x="1031825" y="1563212"/>
                  </a:lnTo>
                  <a:lnTo>
                    <a:pt x="975795" y="1557076"/>
                  </a:lnTo>
                  <a:lnTo>
                    <a:pt x="920672" y="1549278"/>
                  </a:lnTo>
                  <a:lnTo>
                    <a:pt x="866518" y="1539860"/>
                  </a:lnTo>
                  <a:lnTo>
                    <a:pt x="813396" y="1528863"/>
                  </a:lnTo>
                  <a:lnTo>
                    <a:pt x="761370" y="1516329"/>
                  </a:lnTo>
                  <a:lnTo>
                    <a:pt x="710503" y="1502298"/>
                  </a:lnTo>
                  <a:lnTo>
                    <a:pt x="660858" y="1486812"/>
                  </a:lnTo>
                  <a:lnTo>
                    <a:pt x="612497" y="1469911"/>
                  </a:lnTo>
                  <a:lnTo>
                    <a:pt x="565485" y="1451638"/>
                  </a:lnTo>
                  <a:lnTo>
                    <a:pt x="519884" y="1432033"/>
                  </a:lnTo>
                  <a:lnTo>
                    <a:pt x="475757" y="1411138"/>
                  </a:lnTo>
                  <a:lnTo>
                    <a:pt x="433168" y="1388993"/>
                  </a:lnTo>
                  <a:lnTo>
                    <a:pt x="392179" y="1365640"/>
                  </a:lnTo>
                  <a:lnTo>
                    <a:pt x="352853" y="1341120"/>
                  </a:lnTo>
                  <a:lnTo>
                    <a:pt x="315254" y="1315473"/>
                  </a:lnTo>
                  <a:lnTo>
                    <a:pt x="279445" y="1288743"/>
                  </a:lnTo>
                  <a:lnTo>
                    <a:pt x="245489" y="1260969"/>
                  </a:lnTo>
                  <a:lnTo>
                    <a:pt x="213449" y="1232192"/>
                  </a:lnTo>
                  <a:lnTo>
                    <a:pt x="183389" y="1202454"/>
                  </a:lnTo>
                  <a:lnTo>
                    <a:pt x="155370" y="1171797"/>
                  </a:lnTo>
                  <a:lnTo>
                    <a:pt x="129457" y="1140260"/>
                  </a:lnTo>
                  <a:lnTo>
                    <a:pt x="105712" y="1107886"/>
                  </a:lnTo>
                  <a:lnTo>
                    <a:pt x="84198" y="1074716"/>
                  </a:lnTo>
                  <a:lnTo>
                    <a:pt x="64980" y="1040790"/>
                  </a:lnTo>
                  <a:lnTo>
                    <a:pt x="48119" y="1006150"/>
                  </a:lnTo>
                  <a:lnTo>
                    <a:pt x="33678" y="970837"/>
                  </a:lnTo>
                  <a:lnTo>
                    <a:pt x="12313" y="898358"/>
                  </a:lnTo>
                  <a:lnTo>
                    <a:pt x="1389" y="823681"/>
                  </a:lnTo>
                  <a:lnTo>
                    <a:pt x="0" y="785622"/>
                  </a:lnTo>
                  <a:close/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27220" y="3294887"/>
              <a:ext cx="2452370" cy="16238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69107" y="3049524"/>
              <a:ext cx="150875" cy="1508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36464" y="2348483"/>
              <a:ext cx="150875" cy="152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50023" y="1889759"/>
              <a:ext cx="4773295" cy="2452370"/>
            </a:xfrm>
            <a:custGeom>
              <a:avLst/>
              <a:gdLst/>
              <a:ahLst/>
              <a:cxnLst/>
              <a:rect l="l" t="t" r="r" b="b"/>
              <a:pathLst>
                <a:path w="4773295" h="2452370">
                  <a:moveTo>
                    <a:pt x="0" y="1666493"/>
                  </a:moveTo>
                  <a:lnTo>
                    <a:pt x="5514" y="1590841"/>
                  </a:lnTo>
                  <a:lnTo>
                    <a:pt x="21722" y="1517222"/>
                  </a:lnTo>
                  <a:lnTo>
                    <a:pt x="48119" y="1445965"/>
                  </a:lnTo>
                  <a:lnTo>
                    <a:pt x="64980" y="1411325"/>
                  </a:lnTo>
                  <a:lnTo>
                    <a:pt x="84198" y="1377399"/>
                  </a:lnTo>
                  <a:lnTo>
                    <a:pt x="105712" y="1344229"/>
                  </a:lnTo>
                  <a:lnTo>
                    <a:pt x="129457" y="1311855"/>
                  </a:lnTo>
                  <a:lnTo>
                    <a:pt x="155370" y="1280318"/>
                  </a:lnTo>
                  <a:lnTo>
                    <a:pt x="183389" y="1249661"/>
                  </a:lnTo>
                  <a:lnTo>
                    <a:pt x="213449" y="1219923"/>
                  </a:lnTo>
                  <a:lnTo>
                    <a:pt x="245489" y="1191146"/>
                  </a:lnTo>
                  <a:lnTo>
                    <a:pt x="279445" y="1163372"/>
                  </a:lnTo>
                  <a:lnTo>
                    <a:pt x="315254" y="1136642"/>
                  </a:lnTo>
                  <a:lnTo>
                    <a:pt x="352853" y="1110995"/>
                  </a:lnTo>
                  <a:lnTo>
                    <a:pt x="392179" y="1086475"/>
                  </a:lnTo>
                  <a:lnTo>
                    <a:pt x="433168" y="1063122"/>
                  </a:lnTo>
                  <a:lnTo>
                    <a:pt x="475757" y="1040977"/>
                  </a:lnTo>
                  <a:lnTo>
                    <a:pt x="519884" y="1020082"/>
                  </a:lnTo>
                  <a:lnTo>
                    <a:pt x="565485" y="1000477"/>
                  </a:lnTo>
                  <a:lnTo>
                    <a:pt x="612497" y="982204"/>
                  </a:lnTo>
                  <a:lnTo>
                    <a:pt x="660858" y="965303"/>
                  </a:lnTo>
                  <a:lnTo>
                    <a:pt x="710503" y="949817"/>
                  </a:lnTo>
                  <a:lnTo>
                    <a:pt x="761370" y="935786"/>
                  </a:lnTo>
                  <a:lnTo>
                    <a:pt x="813396" y="923252"/>
                  </a:lnTo>
                  <a:lnTo>
                    <a:pt x="866518" y="912255"/>
                  </a:lnTo>
                  <a:lnTo>
                    <a:pt x="920672" y="902837"/>
                  </a:lnTo>
                  <a:lnTo>
                    <a:pt x="975795" y="895039"/>
                  </a:lnTo>
                  <a:lnTo>
                    <a:pt x="1031825" y="888903"/>
                  </a:lnTo>
                  <a:lnTo>
                    <a:pt x="1088698" y="884468"/>
                  </a:lnTo>
                  <a:lnTo>
                    <a:pt x="1146351" y="881778"/>
                  </a:lnTo>
                  <a:lnTo>
                    <a:pt x="1204722" y="880872"/>
                  </a:lnTo>
                  <a:lnTo>
                    <a:pt x="1263092" y="881778"/>
                  </a:lnTo>
                  <a:lnTo>
                    <a:pt x="1320745" y="884468"/>
                  </a:lnTo>
                  <a:lnTo>
                    <a:pt x="1377618" y="888903"/>
                  </a:lnTo>
                  <a:lnTo>
                    <a:pt x="1433648" y="895039"/>
                  </a:lnTo>
                  <a:lnTo>
                    <a:pt x="1488771" y="902837"/>
                  </a:lnTo>
                  <a:lnTo>
                    <a:pt x="1542925" y="912255"/>
                  </a:lnTo>
                  <a:lnTo>
                    <a:pt x="1596047" y="923252"/>
                  </a:lnTo>
                  <a:lnTo>
                    <a:pt x="1648073" y="935786"/>
                  </a:lnTo>
                  <a:lnTo>
                    <a:pt x="1698940" y="949817"/>
                  </a:lnTo>
                  <a:lnTo>
                    <a:pt x="1748585" y="965303"/>
                  </a:lnTo>
                  <a:lnTo>
                    <a:pt x="1796946" y="982204"/>
                  </a:lnTo>
                  <a:lnTo>
                    <a:pt x="1843958" y="1000477"/>
                  </a:lnTo>
                  <a:lnTo>
                    <a:pt x="1889559" y="1020082"/>
                  </a:lnTo>
                  <a:lnTo>
                    <a:pt x="1933686" y="1040977"/>
                  </a:lnTo>
                  <a:lnTo>
                    <a:pt x="1976275" y="1063122"/>
                  </a:lnTo>
                  <a:lnTo>
                    <a:pt x="2017264" y="1086475"/>
                  </a:lnTo>
                  <a:lnTo>
                    <a:pt x="2056590" y="1110996"/>
                  </a:lnTo>
                  <a:lnTo>
                    <a:pt x="2094189" y="1136642"/>
                  </a:lnTo>
                  <a:lnTo>
                    <a:pt x="2129998" y="1163372"/>
                  </a:lnTo>
                  <a:lnTo>
                    <a:pt x="2163954" y="1191146"/>
                  </a:lnTo>
                  <a:lnTo>
                    <a:pt x="2195994" y="1219923"/>
                  </a:lnTo>
                  <a:lnTo>
                    <a:pt x="2226054" y="1249661"/>
                  </a:lnTo>
                  <a:lnTo>
                    <a:pt x="2254073" y="1280318"/>
                  </a:lnTo>
                  <a:lnTo>
                    <a:pt x="2279986" y="1311855"/>
                  </a:lnTo>
                  <a:lnTo>
                    <a:pt x="2303731" y="1344229"/>
                  </a:lnTo>
                  <a:lnTo>
                    <a:pt x="2325245" y="1377399"/>
                  </a:lnTo>
                  <a:lnTo>
                    <a:pt x="2344463" y="1411325"/>
                  </a:lnTo>
                  <a:lnTo>
                    <a:pt x="2361324" y="1445965"/>
                  </a:lnTo>
                  <a:lnTo>
                    <a:pt x="2375765" y="1481278"/>
                  </a:lnTo>
                  <a:lnTo>
                    <a:pt x="2397130" y="1553757"/>
                  </a:lnTo>
                  <a:lnTo>
                    <a:pt x="2408054" y="1628434"/>
                  </a:lnTo>
                  <a:lnTo>
                    <a:pt x="2409444" y="1666493"/>
                  </a:lnTo>
                  <a:lnTo>
                    <a:pt x="2408054" y="1704553"/>
                  </a:lnTo>
                  <a:lnTo>
                    <a:pt x="2397130" y="1779230"/>
                  </a:lnTo>
                  <a:lnTo>
                    <a:pt x="2375765" y="1851709"/>
                  </a:lnTo>
                  <a:lnTo>
                    <a:pt x="2361324" y="1887022"/>
                  </a:lnTo>
                  <a:lnTo>
                    <a:pt x="2344463" y="1921662"/>
                  </a:lnTo>
                  <a:lnTo>
                    <a:pt x="2325245" y="1955588"/>
                  </a:lnTo>
                  <a:lnTo>
                    <a:pt x="2303731" y="1988758"/>
                  </a:lnTo>
                  <a:lnTo>
                    <a:pt x="2279986" y="2021132"/>
                  </a:lnTo>
                  <a:lnTo>
                    <a:pt x="2254073" y="2052669"/>
                  </a:lnTo>
                  <a:lnTo>
                    <a:pt x="2226054" y="2083326"/>
                  </a:lnTo>
                  <a:lnTo>
                    <a:pt x="2195994" y="2113064"/>
                  </a:lnTo>
                  <a:lnTo>
                    <a:pt x="2163954" y="2141841"/>
                  </a:lnTo>
                  <a:lnTo>
                    <a:pt x="2129998" y="2169615"/>
                  </a:lnTo>
                  <a:lnTo>
                    <a:pt x="2094189" y="2196345"/>
                  </a:lnTo>
                  <a:lnTo>
                    <a:pt x="2056590" y="2221992"/>
                  </a:lnTo>
                  <a:lnTo>
                    <a:pt x="2017264" y="2246512"/>
                  </a:lnTo>
                  <a:lnTo>
                    <a:pt x="1976275" y="2269865"/>
                  </a:lnTo>
                  <a:lnTo>
                    <a:pt x="1933686" y="2292010"/>
                  </a:lnTo>
                  <a:lnTo>
                    <a:pt x="1889559" y="2312905"/>
                  </a:lnTo>
                  <a:lnTo>
                    <a:pt x="1843958" y="2332510"/>
                  </a:lnTo>
                  <a:lnTo>
                    <a:pt x="1796946" y="2350783"/>
                  </a:lnTo>
                  <a:lnTo>
                    <a:pt x="1748585" y="2367684"/>
                  </a:lnTo>
                  <a:lnTo>
                    <a:pt x="1698940" y="2383170"/>
                  </a:lnTo>
                  <a:lnTo>
                    <a:pt x="1648073" y="2397201"/>
                  </a:lnTo>
                  <a:lnTo>
                    <a:pt x="1596047" y="2409735"/>
                  </a:lnTo>
                  <a:lnTo>
                    <a:pt x="1542925" y="2420732"/>
                  </a:lnTo>
                  <a:lnTo>
                    <a:pt x="1488771" y="2430150"/>
                  </a:lnTo>
                  <a:lnTo>
                    <a:pt x="1433648" y="2437948"/>
                  </a:lnTo>
                  <a:lnTo>
                    <a:pt x="1377618" y="2444084"/>
                  </a:lnTo>
                  <a:lnTo>
                    <a:pt x="1320745" y="2448519"/>
                  </a:lnTo>
                  <a:lnTo>
                    <a:pt x="1263092" y="2451209"/>
                  </a:lnTo>
                  <a:lnTo>
                    <a:pt x="1204722" y="2452116"/>
                  </a:lnTo>
                  <a:lnTo>
                    <a:pt x="1146351" y="2451209"/>
                  </a:lnTo>
                  <a:lnTo>
                    <a:pt x="1088698" y="2448519"/>
                  </a:lnTo>
                  <a:lnTo>
                    <a:pt x="1031825" y="2444084"/>
                  </a:lnTo>
                  <a:lnTo>
                    <a:pt x="975795" y="2437948"/>
                  </a:lnTo>
                  <a:lnTo>
                    <a:pt x="920672" y="2430150"/>
                  </a:lnTo>
                  <a:lnTo>
                    <a:pt x="866518" y="2420732"/>
                  </a:lnTo>
                  <a:lnTo>
                    <a:pt x="813396" y="2409735"/>
                  </a:lnTo>
                  <a:lnTo>
                    <a:pt x="761370" y="2397201"/>
                  </a:lnTo>
                  <a:lnTo>
                    <a:pt x="710503" y="2383170"/>
                  </a:lnTo>
                  <a:lnTo>
                    <a:pt x="660858" y="2367684"/>
                  </a:lnTo>
                  <a:lnTo>
                    <a:pt x="612497" y="2350783"/>
                  </a:lnTo>
                  <a:lnTo>
                    <a:pt x="565485" y="2332510"/>
                  </a:lnTo>
                  <a:lnTo>
                    <a:pt x="519884" y="2312905"/>
                  </a:lnTo>
                  <a:lnTo>
                    <a:pt x="475757" y="2292010"/>
                  </a:lnTo>
                  <a:lnTo>
                    <a:pt x="433168" y="2269865"/>
                  </a:lnTo>
                  <a:lnTo>
                    <a:pt x="392179" y="2246512"/>
                  </a:lnTo>
                  <a:lnTo>
                    <a:pt x="352853" y="2221992"/>
                  </a:lnTo>
                  <a:lnTo>
                    <a:pt x="315254" y="2196345"/>
                  </a:lnTo>
                  <a:lnTo>
                    <a:pt x="279445" y="2169615"/>
                  </a:lnTo>
                  <a:lnTo>
                    <a:pt x="245489" y="2141841"/>
                  </a:lnTo>
                  <a:lnTo>
                    <a:pt x="213449" y="2113064"/>
                  </a:lnTo>
                  <a:lnTo>
                    <a:pt x="183389" y="2083326"/>
                  </a:lnTo>
                  <a:lnTo>
                    <a:pt x="155370" y="2052669"/>
                  </a:lnTo>
                  <a:lnTo>
                    <a:pt x="129457" y="2021132"/>
                  </a:lnTo>
                  <a:lnTo>
                    <a:pt x="105712" y="1988758"/>
                  </a:lnTo>
                  <a:lnTo>
                    <a:pt x="84198" y="1955588"/>
                  </a:lnTo>
                  <a:lnTo>
                    <a:pt x="64980" y="1921662"/>
                  </a:lnTo>
                  <a:lnTo>
                    <a:pt x="48119" y="1887022"/>
                  </a:lnTo>
                  <a:lnTo>
                    <a:pt x="33678" y="1851709"/>
                  </a:lnTo>
                  <a:lnTo>
                    <a:pt x="12313" y="1779230"/>
                  </a:lnTo>
                  <a:lnTo>
                    <a:pt x="1389" y="1704553"/>
                  </a:lnTo>
                  <a:lnTo>
                    <a:pt x="0" y="1666493"/>
                  </a:lnTo>
                  <a:close/>
                </a:path>
                <a:path w="4773295" h="2452370">
                  <a:moveTo>
                    <a:pt x="2363724" y="785622"/>
                  </a:moveTo>
                  <a:lnTo>
                    <a:pt x="2369238" y="709969"/>
                  </a:lnTo>
                  <a:lnTo>
                    <a:pt x="2385446" y="636350"/>
                  </a:lnTo>
                  <a:lnTo>
                    <a:pt x="2411843" y="565093"/>
                  </a:lnTo>
                  <a:lnTo>
                    <a:pt x="2428704" y="530453"/>
                  </a:lnTo>
                  <a:lnTo>
                    <a:pt x="2447922" y="496527"/>
                  </a:lnTo>
                  <a:lnTo>
                    <a:pt x="2469436" y="463357"/>
                  </a:lnTo>
                  <a:lnTo>
                    <a:pt x="2493181" y="430983"/>
                  </a:lnTo>
                  <a:lnTo>
                    <a:pt x="2519094" y="399446"/>
                  </a:lnTo>
                  <a:lnTo>
                    <a:pt x="2547113" y="368789"/>
                  </a:lnTo>
                  <a:lnTo>
                    <a:pt x="2577173" y="339051"/>
                  </a:lnTo>
                  <a:lnTo>
                    <a:pt x="2609213" y="310274"/>
                  </a:lnTo>
                  <a:lnTo>
                    <a:pt x="2643169" y="282500"/>
                  </a:lnTo>
                  <a:lnTo>
                    <a:pt x="2678978" y="255770"/>
                  </a:lnTo>
                  <a:lnTo>
                    <a:pt x="2716577" y="230123"/>
                  </a:lnTo>
                  <a:lnTo>
                    <a:pt x="2755903" y="205603"/>
                  </a:lnTo>
                  <a:lnTo>
                    <a:pt x="2796892" y="182250"/>
                  </a:lnTo>
                  <a:lnTo>
                    <a:pt x="2839481" y="160105"/>
                  </a:lnTo>
                  <a:lnTo>
                    <a:pt x="2883608" y="139210"/>
                  </a:lnTo>
                  <a:lnTo>
                    <a:pt x="2929209" y="119605"/>
                  </a:lnTo>
                  <a:lnTo>
                    <a:pt x="2976221" y="101332"/>
                  </a:lnTo>
                  <a:lnTo>
                    <a:pt x="3024582" y="84431"/>
                  </a:lnTo>
                  <a:lnTo>
                    <a:pt x="3074227" y="68945"/>
                  </a:lnTo>
                  <a:lnTo>
                    <a:pt x="3125094" y="54914"/>
                  </a:lnTo>
                  <a:lnTo>
                    <a:pt x="3177120" y="42380"/>
                  </a:lnTo>
                  <a:lnTo>
                    <a:pt x="3230242" y="31383"/>
                  </a:lnTo>
                  <a:lnTo>
                    <a:pt x="3284396" y="21965"/>
                  </a:lnTo>
                  <a:lnTo>
                    <a:pt x="3339519" y="14167"/>
                  </a:lnTo>
                  <a:lnTo>
                    <a:pt x="3395549" y="8031"/>
                  </a:lnTo>
                  <a:lnTo>
                    <a:pt x="3452422" y="3596"/>
                  </a:lnTo>
                  <a:lnTo>
                    <a:pt x="3510075" y="906"/>
                  </a:lnTo>
                  <a:lnTo>
                    <a:pt x="3568446" y="0"/>
                  </a:lnTo>
                  <a:lnTo>
                    <a:pt x="3626816" y="906"/>
                  </a:lnTo>
                  <a:lnTo>
                    <a:pt x="3684469" y="3596"/>
                  </a:lnTo>
                  <a:lnTo>
                    <a:pt x="3741342" y="8031"/>
                  </a:lnTo>
                  <a:lnTo>
                    <a:pt x="3797372" y="14167"/>
                  </a:lnTo>
                  <a:lnTo>
                    <a:pt x="3852495" y="21965"/>
                  </a:lnTo>
                  <a:lnTo>
                    <a:pt x="3906649" y="31383"/>
                  </a:lnTo>
                  <a:lnTo>
                    <a:pt x="3959771" y="42380"/>
                  </a:lnTo>
                  <a:lnTo>
                    <a:pt x="4011797" y="54914"/>
                  </a:lnTo>
                  <a:lnTo>
                    <a:pt x="4062664" y="68945"/>
                  </a:lnTo>
                  <a:lnTo>
                    <a:pt x="4112309" y="84431"/>
                  </a:lnTo>
                  <a:lnTo>
                    <a:pt x="4160670" y="101332"/>
                  </a:lnTo>
                  <a:lnTo>
                    <a:pt x="4207682" y="119605"/>
                  </a:lnTo>
                  <a:lnTo>
                    <a:pt x="4253283" y="139210"/>
                  </a:lnTo>
                  <a:lnTo>
                    <a:pt x="4297410" y="160105"/>
                  </a:lnTo>
                  <a:lnTo>
                    <a:pt x="4339999" y="182250"/>
                  </a:lnTo>
                  <a:lnTo>
                    <a:pt x="4380988" y="205603"/>
                  </a:lnTo>
                  <a:lnTo>
                    <a:pt x="4420314" y="230124"/>
                  </a:lnTo>
                  <a:lnTo>
                    <a:pt x="4457913" y="255770"/>
                  </a:lnTo>
                  <a:lnTo>
                    <a:pt x="4493722" y="282500"/>
                  </a:lnTo>
                  <a:lnTo>
                    <a:pt x="4527678" y="310274"/>
                  </a:lnTo>
                  <a:lnTo>
                    <a:pt x="4559718" y="339051"/>
                  </a:lnTo>
                  <a:lnTo>
                    <a:pt x="4589778" y="368789"/>
                  </a:lnTo>
                  <a:lnTo>
                    <a:pt x="4617797" y="399446"/>
                  </a:lnTo>
                  <a:lnTo>
                    <a:pt x="4643710" y="430983"/>
                  </a:lnTo>
                  <a:lnTo>
                    <a:pt x="4667455" y="463357"/>
                  </a:lnTo>
                  <a:lnTo>
                    <a:pt x="4688969" y="496527"/>
                  </a:lnTo>
                  <a:lnTo>
                    <a:pt x="4708187" y="530453"/>
                  </a:lnTo>
                  <a:lnTo>
                    <a:pt x="4725048" y="565093"/>
                  </a:lnTo>
                  <a:lnTo>
                    <a:pt x="4739489" y="600406"/>
                  </a:lnTo>
                  <a:lnTo>
                    <a:pt x="4760854" y="672885"/>
                  </a:lnTo>
                  <a:lnTo>
                    <a:pt x="4771778" y="747562"/>
                  </a:lnTo>
                  <a:lnTo>
                    <a:pt x="4773168" y="785622"/>
                  </a:lnTo>
                  <a:lnTo>
                    <a:pt x="4771778" y="823681"/>
                  </a:lnTo>
                  <a:lnTo>
                    <a:pt x="4760854" y="898358"/>
                  </a:lnTo>
                  <a:lnTo>
                    <a:pt x="4739489" y="970837"/>
                  </a:lnTo>
                  <a:lnTo>
                    <a:pt x="4725048" y="1006150"/>
                  </a:lnTo>
                  <a:lnTo>
                    <a:pt x="4708187" y="1040790"/>
                  </a:lnTo>
                  <a:lnTo>
                    <a:pt x="4688969" y="1074716"/>
                  </a:lnTo>
                  <a:lnTo>
                    <a:pt x="4667455" y="1107886"/>
                  </a:lnTo>
                  <a:lnTo>
                    <a:pt x="4643710" y="1140260"/>
                  </a:lnTo>
                  <a:lnTo>
                    <a:pt x="4617797" y="1171797"/>
                  </a:lnTo>
                  <a:lnTo>
                    <a:pt x="4589778" y="1202454"/>
                  </a:lnTo>
                  <a:lnTo>
                    <a:pt x="4559718" y="1232192"/>
                  </a:lnTo>
                  <a:lnTo>
                    <a:pt x="4527678" y="1260969"/>
                  </a:lnTo>
                  <a:lnTo>
                    <a:pt x="4493722" y="1288743"/>
                  </a:lnTo>
                  <a:lnTo>
                    <a:pt x="4457913" y="1315473"/>
                  </a:lnTo>
                  <a:lnTo>
                    <a:pt x="4420314" y="1341120"/>
                  </a:lnTo>
                  <a:lnTo>
                    <a:pt x="4380988" y="1365640"/>
                  </a:lnTo>
                  <a:lnTo>
                    <a:pt x="4339999" y="1388993"/>
                  </a:lnTo>
                  <a:lnTo>
                    <a:pt x="4297410" y="1411138"/>
                  </a:lnTo>
                  <a:lnTo>
                    <a:pt x="4253283" y="1432033"/>
                  </a:lnTo>
                  <a:lnTo>
                    <a:pt x="4207682" y="1451638"/>
                  </a:lnTo>
                  <a:lnTo>
                    <a:pt x="4160670" y="1469911"/>
                  </a:lnTo>
                  <a:lnTo>
                    <a:pt x="4112309" y="1486812"/>
                  </a:lnTo>
                  <a:lnTo>
                    <a:pt x="4062664" y="1502298"/>
                  </a:lnTo>
                  <a:lnTo>
                    <a:pt x="4011797" y="1516329"/>
                  </a:lnTo>
                  <a:lnTo>
                    <a:pt x="3959771" y="1528863"/>
                  </a:lnTo>
                  <a:lnTo>
                    <a:pt x="3906649" y="1539860"/>
                  </a:lnTo>
                  <a:lnTo>
                    <a:pt x="3852495" y="1549278"/>
                  </a:lnTo>
                  <a:lnTo>
                    <a:pt x="3797372" y="1557076"/>
                  </a:lnTo>
                  <a:lnTo>
                    <a:pt x="3741342" y="1563212"/>
                  </a:lnTo>
                  <a:lnTo>
                    <a:pt x="3684469" y="1567647"/>
                  </a:lnTo>
                  <a:lnTo>
                    <a:pt x="3626816" y="1570337"/>
                  </a:lnTo>
                  <a:lnTo>
                    <a:pt x="3568446" y="1571243"/>
                  </a:lnTo>
                  <a:lnTo>
                    <a:pt x="3510075" y="1570337"/>
                  </a:lnTo>
                  <a:lnTo>
                    <a:pt x="3452422" y="1567647"/>
                  </a:lnTo>
                  <a:lnTo>
                    <a:pt x="3395549" y="1563212"/>
                  </a:lnTo>
                  <a:lnTo>
                    <a:pt x="3339519" y="1557076"/>
                  </a:lnTo>
                  <a:lnTo>
                    <a:pt x="3284396" y="1549278"/>
                  </a:lnTo>
                  <a:lnTo>
                    <a:pt x="3230242" y="1539860"/>
                  </a:lnTo>
                  <a:lnTo>
                    <a:pt x="3177120" y="1528863"/>
                  </a:lnTo>
                  <a:lnTo>
                    <a:pt x="3125094" y="1516329"/>
                  </a:lnTo>
                  <a:lnTo>
                    <a:pt x="3074227" y="1502298"/>
                  </a:lnTo>
                  <a:lnTo>
                    <a:pt x="3024582" y="1486812"/>
                  </a:lnTo>
                  <a:lnTo>
                    <a:pt x="2976221" y="1469911"/>
                  </a:lnTo>
                  <a:lnTo>
                    <a:pt x="2929209" y="1451638"/>
                  </a:lnTo>
                  <a:lnTo>
                    <a:pt x="2883608" y="1432033"/>
                  </a:lnTo>
                  <a:lnTo>
                    <a:pt x="2839481" y="1411138"/>
                  </a:lnTo>
                  <a:lnTo>
                    <a:pt x="2796892" y="1388993"/>
                  </a:lnTo>
                  <a:lnTo>
                    <a:pt x="2755903" y="1365640"/>
                  </a:lnTo>
                  <a:lnTo>
                    <a:pt x="2716577" y="1341119"/>
                  </a:lnTo>
                  <a:lnTo>
                    <a:pt x="2678978" y="1315473"/>
                  </a:lnTo>
                  <a:lnTo>
                    <a:pt x="2643169" y="1288743"/>
                  </a:lnTo>
                  <a:lnTo>
                    <a:pt x="2609213" y="1260969"/>
                  </a:lnTo>
                  <a:lnTo>
                    <a:pt x="2577173" y="1232192"/>
                  </a:lnTo>
                  <a:lnTo>
                    <a:pt x="2547113" y="1202454"/>
                  </a:lnTo>
                  <a:lnTo>
                    <a:pt x="2519094" y="1171797"/>
                  </a:lnTo>
                  <a:lnTo>
                    <a:pt x="2493181" y="1140260"/>
                  </a:lnTo>
                  <a:lnTo>
                    <a:pt x="2469436" y="1107886"/>
                  </a:lnTo>
                  <a:lnTo>
                    <a:pt x="2447922" y="1074716"/>
                  </a:lnTo>
                  <a:lnTo>
                    <a:pt x="2428704" y="1040790"/>
                  </a:lnTo>
                  <a:lnTo>
                    <a:pt x="2411843" y="1006150"/>
                  </a:lnTo>
                  <a:lnTo>
                    <a:pt x="2397402" y="970837"/>
                  </a:lnTo>
                  <a:lnTo>
                    <a:pt x="2376037" y="898358"/>
                  </a:lnTo>
                  <a:lnTo>
                    <a:pt x="2365113" y="823681"/>
                  </a:lnTo>
                  <a:lnTo>
                    <a:pt x="2363724" y="785622"/>
                  </a:lnTo>
                  <a:close/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76288" y="3756659"/>
              <a:ext cx="150875" cy="1508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34500" y="3020568"/>
              <a:ext cx="150875" cy="1508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7270" y="1711446"/>
              <a:ext cx="11042015" cy="2877820"/>
            </a:xfrm>
            <a:custGeom>
              <a:avLst/>
              <a:gdLst/>
              <a:ahLst/>
              <a:cxnLst/>
              <a:rect l="l" t="t" r="r" b="b"/>
              <a:pathLst>
                <a:path w="11042015" h="2877820">
                  <a:moveTo>
                    <a:pt x="0" y="1127130"/>
                  </a:moveTo>
                  <a:lnTo>
                    <a:pt x="32599" y="1098200"/>
                  </a:lnTo>
                  <a:lnTo>
                    <a:pt x="66602" y="1070481"/>
                  </a:lnTo>
                  <a:lnTo>
                    <a:pt x="101947" y="1043977"/>
                  </a:lnTo>
                  <a:lnTo>
                    <a:pt x="138573" y="1018696"/>
                  </a:lnTo>
                  <a:lnTo>
                    <a:pt x="176419" y="994644"/>
                  </a:lnTo>
                  <a:lnTo>
                    <a:pt x="215425" y="971826"/>
                  </a:lnTo>
                  <a:lnTo>
                    <a:pt x="255529" y="950248"/>
                  </a:lnTo>
                  <a:lnTo>
                    <a:pt x="296670" y="929917"/>
                  </a:lnTo>
                  <a:lnTo>
                    <a:pt x="338789" y="910839"/>
                  </a:lnTo>
                  <a:lnTo>
                    <a:pt x="381823" y="893020"/>
                  </a:lnTo>
                  <a:lnTo>
                    <a:pt x="425712" y="876467"/>
                  </a:lnTo>
                  <a:lnTo>
                    <a:pt x="470395" y="861184"/>
                  </a:lnTo>
                  <a:lnTo>
                    <a:pt x="515810" y="847179"/>
                  </a:lnTo>
                  <a:lnTo>
                    <a:pt x="561899" y="834458"/>
                  </a:lnTo>
                  <a:lnTo>
                    <a:pt x="608598" y="823026"/>
                  </a:lnTo>
                  <a:lnTo>
                    <a:pt x="655847" y="812890"/>
                  </a:lnTo>
                  <a:lnTo>
                    <a:pt x="703586" y="804056"/>
                  </a:lnTo>
                  <a:lnTo>
                    <a:pt x="751754" y="796529"/>
                  </a:lnTo>
                  <a:lnTo>
                    <a:pt x="800289" y="790318"/>
                  </a:lnTo>
                  <a:lnTo>
                    <a:pt x="849131" y="785426"/>
                  </a:lnTo>
                  <a:lnTo>
                    <a:pt x="898219" y="781861"/>
                  </a:lnTo>
                  <a:lnTo>
                    <a:pt x="947491" y="779628"/>
                  </a:lnTo>
                  <a:lnTo>
                    <a:pt x="996888" y="778734"/>
                  </a:lnTo>
                  <a:lnTo>
                    <a:pt x="1046348" y="779185"/>
                  </a:lnTo>
                  <a:lnTo>
                    <a:pt x="1095810" y="780986"/>
                  </a:lnTo>
                  <a:lnTo>
                    <a:pt x="1145213" y="784145"/>
                  </a:lnTo>
                  <a:lnTo>
                    <a:pt x="1194497" y="788667"/>
                  </a:lnTo>
                  <a:lnTo>
                    <a:pt x="1243600" y="794558"/>
                  </a:lnTo>
                  <a:lnTo>
                    <a:pt x="1292462" y="801825"/>
                  </a:lnTo>
                  <a:lnTo>
                    <a:pt x="1341021" y="810473"/>
                  </a:lnTo>
                  <a:lnTo>
                    <a:pt x="1389217" y="820509"/>
                  </a:lnTo>
                  <a:lnTo>
                    <a:pt x="1436989" y="831939"/>
                  </a:lnTo>
                  <a:lnTo>
                    <a:pt x="1484276" y="844768"/>
                  </a:lnTo>
                  <a:lnTo>
                    <a:pt x="1531018" y="859004"/>
                  </a:lnTo>
                  <a:lnTo>
                    <a:pt x="1577152" y="874652"/>
                  </a:lnTo>
                  <a:lnTo>
                    <a:pt x="1622619" y="891718"/>
                  </a:lnTo>
                  <a:lnTo>
                    <a:pt x="1667356" y="910209"/>
                  </a:lnTo>
                  <a:lnTo>
                    <a:pt x="1711305" y="930131"/>
                  </a:lnTo>
                  <a:lnTo>
                    <a:pt x="1754403" y="951489"/>
                  </a:lnTo>
                  <a:lnTo>
                    <a:pt x="1800208" y="976341"/>
                  </a:lnTo>
                  <a:lnTo>
                    <a:pt x="1844239" y="1002608"/>
                  </a:lnTo>
                  <a:lnTo>
                    <a:pt x="1886435" y="1030244"/>
                  </a:lnTo>
                  <a:lnTo>
                    <a:pt x="1926737" y="1059203"/>
                  </a:lnTo>
                  <a:lnTo>
                    <a:pt x="1965085" y="1089439"/>
                  </a:lnTo>
                  <a:lnTo>
                    <a:pt x="2001418" y="1120907"/>
                  </a:lnTo>
                </a:path>
                <a:path w="11042015" h="2877820">
                  <a:moveTo>
                    <a:pt x="2311806" y="320045"/>
                  </a:moveTo>
                  <a:lnTo>
                    <a:pt x="2346515" y="293409"/>
                  </a:lnTo>
                  <a:lnTo>
                    <a:pt x="2382509" y="267903"/>
                  </a:lnTo>
                  <a:lnTo>
                    <a:pt x="2419730" y="243531"/>
                  </a:lnTo>
                  <a:lnTo>
                    <a:pt x="2458124" y="220297"/>
                  </a:lnTo>
                  <a:lnTo>
                    <a:pt x="2497634" y="198205"/>
                  </a:lnTo>
                  <a:lnTo>
                    <a:pt x="2538204" y="177258"/>
                  </a:lnTo>
                  <a:lnTo>
                    <a:pt x="2579777" y="157459"/>
                  </a:lnTo>
                  <a:lnTo>
                    <a:pt x="2622298" y="138814"/>
                  </a:lnTo>
                  <a:lnTo>
                    <a:pt x="2665711" y="121324"/>
                  </a:lnTo>
                  <a:lnTo>
                    <a:pt x="2709959" y="104995"/>
                  </a:lnTo>
                  <a:lnTo>
                    <a:pt x="2754986" y="89830"/>
                  </a:lnTo>
                  <a:lnTo>
                    <a:pt x="2800737" y="75833"/>
                  </a:lnTo>
                  <a:lnTo>
                    <a:pt x="2847154" y="63007"/>
                  </a:lnTo>
                  <a:lnTo>
                    <a:pt x="2894183" y="51356"/>
                  </a:lnTo>
                  <a:lnTo>
                    <a:pt x="2941766" y="40884"/>
                  </a:lnTo>
                  <a:lnTo>
                    <a:pt x="2989849" y="31595"/>
                  </a:lnTo>
                  <a:lnTo>
                    <a:pt x="3038374" y="23492"/>
                  </a:lnTo>
                  <a:lnTo>
                    <a:pt x="3087285" y="16579"/>
                  </a:lnTo>
                  <a:lnTo>
                    <a:pt x="3136527" y="10860"/>
                  </a:lnTo>
                  <a:lnTo>
                    <a:pt x="3186043" y="6339"/>
                  </a:lnTo>
                  <a:lnTo>
                    <a:pt x="3235778" y="3020"/>
                  </a:lnTo>
                  <a:lnTo>
                    <a:pt x="3285674" y="905"/>
                  </a:lnTo>
                  <a:lnTo>
                    <a:pt x="3335677" y="0"/>
                  </a:lnTo>
                  <a:lnTo>
                    <a:pt x="3385729" y="307"/>
                  </a:lnTo>
                  <a:lnTo>
                    <a:pt x="3435775" y="1830"/>
                  </a:lnTo>
                  <a:lnTo>
                    <a:pt x="3485759" y="4574"/>
                  </a:lnTo>
                  <a:lnTo>
                    <a:pt x="3535624" y="8541"/>
                  </a:lnTo>
                  <a:lnTo>
                    <a:pt x="3585315" y="13736"/>
                  </a:lnTo>
                  <a:lnTo>
                    <a:pt x="3634775" y="20163"/>
                  </a:lnTo>
                  <a:lnTo>
                    <a:pt x="3683949" y="27825"/>
                  </a:lnTo>
                  <a:lnTo>
                    <a:pt x="3732779" y="36725"/>
                  </a:lnTo>
                  <a:lnTo>
                    <a:pt x="3781211" y="46869"/>
                  </a:lnTo>
                  <a:lnTo>
                    <a:pt x="3829187" y="58258"/>
                  </a:lnTo>
                  <a:lnTo>
                    <a:pt x="3876653" y="70898"/>
                  </a:lnTo>
                  <a:lnTo>
                    <a:pt x="3923550" y="84792"/>
                  </a:lnTo>
                  <a:lnTo>
                    <a:pt x="3969825" y="99943"/>
                  </a:lnTo>
                  <a:lnTo>
                    <a:pt x="4015420" y="116356"/>
                  </a:lnTo>
                  <a:lnTo>
                    <a:pt x="4060279" y="134034"/>
                  </a:lnTo>
                  <a:lnTo>
                    <a:pt x="4104347" y="152981"/>
                  </a:lnTo>
                  <a:lnTo>
                    <a:pt x="4147566" y="173200"/>
                  </a:lnTo>
                  <a:lnTo>
                    <a:pt x="4189882" y="194696"/>
                  </a:lnTo>
                  <a:lnTo>
                    <a:pt x="4231938" y="217886"/>
                  </a:lnTo>
                  <a:lnTo>
                    <a:pt x="4272434" y="242173"/>
                  </a:lnTo>
                  <a:lnTo>
                    <a:pt x="4311333" y="267528"/>
                  </a:lnTo>
                  <a:lnTo>
                    <a:pt x="4348597" y="293918"/>
                  </a:lnTo>
                  <a:lnTo>
                    <a:pt x="4384192" y="321315"/>
                  </a:lnTo>
                </a:path>
                <a:path w="11042015" h="2877820">
                  <a:moveTo>
                    <a:pt x="8692032" y="2491110"/>
                  </a:moveTo>
                  <a:lnTo>
                    <a:pt x="8659000" y="2519804"/>
                  </a:lnTo>
                  <a:lnTo>
                    <a:pt x="8624618" y="2547448"/>
                  </a:lnTo>
                  <a:lnTo>
                    <a:pt x="8588942" y="2574036"/>
                  </a:lnTo>
                  <a:lnTo>
                    <a:pt x="8552027" y="2599561"/>
                  </a:lnTo>
                  <a:lnTo>
                    <a:pt x="8513930" y="2624014"/>
                  </a:lnTo>
                  <a:lnTo>
                    <a:pt x="8474706" y="2647390"/>
                  </a:lnTo>
                  <a:lnTo>
                    <a:pt x="8434410" y="2669680"/>
                  </a:lnTo>
                  <a:lnTo>
                    <a:pt x="8393099" y="2690878"/>
                  </a:lnTo>
                  <a:lnTo>
                    <a:pt x="8350829" y="2710977"/>
                  </a:lnTo>
                  <a:lnTo>
                    <a:pt x="8307655" y="2729969"/>
                  </a:lnTo>
                  <a:lnTo>
                    <a:pt x="8263632" y="2747847"/>
                  </a:lnTo>
                  <a:lnTo>
                    <a:pt x="8218818" y="2764603"/>
                  </a:lnTo>
                  <a:lnTo>
                    <a:pt x="8173266" y="2780232"/>
                  </a:lnTo>
                  <a:lnTo>
                    <a:pt x="8127034" y="2794725"/>
                  </a:lnTo>
                  <a:lnTo>
                    <a:pt x="8080177" y="2808076"/>
                  </a:lnTo>
                  <a:lnTo>
                    <a:pt x="8032750" y="2820276"/>
                  </a:lnTo>
                  <a:lnTo>
                    <a:pt x="7984810" y="2831320"/>
                  </a:lnTo>
                  <a:lnTo>
                    <a:pt x="7936412" y="2841200"/>
                  </a:lnTo>
                  <a:lnTo>
                    <a:pt x="7887611" y="2849908"/>
                  </a:lnTo>
                  <a:lnTo>
                    <a:pt x="7838465" y="2857438"/>
                  </a:lnTo>
                  <a:lnTo>
                    <a:pt x="7789028" y="2863782"/>
                  </a:lnTo>
                  <a:lnTo>
                    <a:pt x="7739356" y="2868934"/>
                  </a:lnTo>
                  <a:lnTo>
                    <a:pt x="7689505" y="2872885"/>
                  </a:lnTo>
                  <a:lnTo>
                    <a:pt x="7639531" y="2875630"/>
                  </a:lnTo>
                  <a:lnTo>
                    <a:pt x="7589489" y="2877160"/>
                  </a:lnTo>
                  <a:lnTo>
                    <a:pt x="7539436" y="2877468"/>
                  </a:lnTo>
                  <a:lnTo>
                    <a:pt x="7489426" y="2876548"/>
                  </a:lnTo>
                  <a:lnTo>
                    <a:pt x="7439516" y="2874392"/>
                  </a:lnTo>
                  <a:lnTo>
                    <a:pt x="7389762" y="2870992"/>
                  </a:lnTo>
                  <a:lnTo>
                    <a:pt x="7340219" y="2866343"/>
                  </a:lnTo>
                  <a:lnTo>
                    <a:pt x="7290942" y="2860436"/>
                  </a:lnTo>
                  <a:lnTo>
                    <a:pt x="7241989" y="2853265"/>
                  </a:lnTo>
                  <a:lnTo>
                    <a:pt x="7193414" y="2844821"/>
                  </a:lnTo>
                  <a:lnTo>
                    <a:pt x="7145273" y="2835099"/>
                  </a:lnTo>
                  <a:lnTo>
                    <a:pt x="7097623" y="2824091"/>
                  </a:lnTo>
                  <a:lnTo>
                    <a:pt x="7050518" y="2811789"/>
                  </a:lnTo>
                  <a:lnTo>
                    <a:pt x="7004015" y="2798188"/>
                  </a:lnTo>
                  <a:lnTo>
                    <a:pt x="6958169" y="2783278"/>
                  </a:lnTo>
                  <a:lnTo>
                    <a:pt x="6913036" y="2767054"/>
                  </a:lnTo>
                  <a:lnTo>
                    <a:pt x="6868672" y="2749507"/>
                  </a:lnTo>
                  <a:lnTo>
                    <a:pt x="6825132" y="2730632"/>
                  </a:lnTo>
                  <a:lnTo>
                    <a:pt x="6781812" y="2710076"/>
                  </a:lnTo>
                  <a:lnTo>
                    <a:pt x="6739967" y="2688350"/>
                  </a:lnTo>
                  <a:lnTo>
                    <a:pt x="6699640" y="2665471"/>
                  </a:lnTo>
                  <a:lnTo>
                    <a:pt x="6660873" y="2641459"/>
                  </a:lnTo>
                  <a:lnTo>
                    <a:pt x="6623710" y="2616332"/>
                  </a:lnTo>
                </a:path>
                <a:path w="11042015" h="2877820">
                  <a:moveTo>
                    <a:pt x="11041532" y="1608460"/>
                  </a:moveTo>
                  <a:lnTo>
                    <a:pt x="11008509" y="1637162"/>
                  </a:lnTo>
                  <a:lnTo>
                    <a:pt x="10974135" y="1664815"/>
                  </a:lnTo>
                  <a:lnTo>
                    <a:pt x="10938467" y="1691410"/>
                  </a:lnTo>
                  <a:lnTo>
                    <a:pt x="10901561" y="1716941"/>
                  </a:lnTo>
                  <a:lnTo>
                    <a:pt x="10863471" y="1741400"/>
                  </a:lnTo>
                  <a:lnTo>
                    <a:pt x="10824254" y="1764781"/>
                  </a:lnTo>
                  <a:lnTo>
                    <a:pt x="10783965" y="1787076"/>
                  </a:lnTo>
                  <a:lnTo>
                    <a:pt x="10742660" y="1808277"/>
                  </a:lnTo>
                  <a:lnTo>
                    <a:pt x="10700396" y="1828379"/>
                  </a:lnTo>
                  <a:lnTo>
                    <a:pt x="10657227" y="1847374"/>
                  </a:lnTo>
                  <a:lnTo>
                    <a:pt x="10613210" y="1865254"/>
                  </a:lnTo>
                  <a:lnTo>
                    <a:pt x="10568400" y="1882012"/>
                  </a:lnTo>
                  <a:lnTo>
                    <a:pt x="10522853" y="1897642"/>
                  </a:lnTo>
                  <a:lnTo>
                    <a:pt x="10476625" y="1912136"/>
                  </a:lnTo>
                  <a:lnTo>
                    <a:pt x="10429771" y="1925488"/>
                  </a:lnTo>
                  <a:lnTo>
                    <a:pt x="10382348" y="1937689"/>
                  </a:lnTo>
                  <a:lnTo>
                    <a:pt x="10334411" y="1948733"/>
                  </a:lnTo>
                  <a:lnTo>
                    <a:pt x="10286016" y="1958613"/>
                  </a:lnTo>
                  <a:lnTo>
                    <a:pt x="10237219" y="1967322"/>
                  </a:lnTo>
                  <a:lnTo>
                    <a:pt x="10188075" y="1974852"/>
                  </a:lnTo>
                  <a:lnTo>
                    <a:pt x="10138640" y="1981196"/>
                  </a:lnTo>
                  <a:lnTo>
                    <a:pt x="10088970" y="1986347"/>
                  </a:lnTo>
                  <a:lnTo>
                    <a:pt x="10039121" y="1990299"/>
                  </a:lnTo>
                  <a:lnTo>
                    <a:pt x="9989149" y="1993043"/>
                  </a:lnTo>
                  <a:lnTo>
                    <a:pt x="9939109" y="1994574"/>
                  </a:lnTo>
                  <a:lnTo>
                    <a:pt x="9889056" y="1994883"/>
                  </a:lnTo>
                  <a:lnTo>
                    <a:pt x="9839048" y="1993963"/>
                  </a:lnTo>
                  <a:lnTo>
                    <a:pt x="9789139" y="1991808"/>
                  </a:lnTo>
                  <a:lnTo>
                    <a:pt x="9739385" y="1988410"/>
                  </a:lnTo>
                  <a:lnTo>
                    <a:pt x="9689843" y="1983763"/>
                  </a:lnTo>
                  <a:lnTo>
                    <a:pt x="9640568" y="1977858"/>
                  </a:lnTo>
                  <a:lnTo>
                    <a:pt x="9591615" y="1970689"/>
                  </a:lnTo>
                  <a:lnTo>
                    <a:pt x="9543040" y="1962249"/>
                  </a:lnTo>
                  <a:lnTo>
                    <a:pt x="9494900" y="1952531"/>
                  </a:lnTo>
                  <a:lnTo>
                    <a:pt x="9447249" y="1941527"/>
                  </a:lnTo>
                  <a:lnTo>
                    <a:pt x="9400145" y="1929230"/>
                  </a:lnTo>
                  <a:lnTo>
                    <a:pt x="9353642" y="1915634"/>
                  </a:lnTo>
                  <a:lnTo>
                    <a:pt x="9307796" y="1900731"/>
                  </a:lnTo>
                  <a:lnTo>
                    <a:pt x="9262663" y="1884514"/>
                  </a:lnTo>
                  <a:lnTo>
                    <a:pt x="9218299" y="1866975"/>
                  </a:lnTo>
                  <a:lnTo>
                    <a:pt x="9174759" y="1848109"/>
                  </a:lnTo>
                  <a:lnTo>
                    <a:pt x="9131427" y="1827541"/>
                  </a:lnTo>
                  <a:lnTo>
                    <a:pt x="9089557" y="1805790"/>
                  </a:lnTo>
                  <a:lnTo>
                    <a:pt x="9049212" y="1782894"/>
                  </a:lnTo>
                  <a:lnTo>
                    <a:pt x="9010451" y="1758888"/>
                  </a:lnTo>
                  <a:lnTo>
                    <a:pt x="8973337" y="1733809"/>
                  </a:lnTo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65391" y="4878324"/>
              <a:ext cx="5257800" cy="1469390"/>
            </a:xfrm>
            <a:custGeom>
              <a:avLst/>
              <a:gdLst/>
              <a:ahLst/>
              <a:cxnLst/>
              <a:rect l="l" t="t" r="r" b="b"/>
              <a:pathLst>
                <a:path w="5257800" h="1469389">
                  <a:moveTo>
                    <a:pt x="5209921" y="0"/>
                  </a:moveTo>
                  <a:lnTo>
                    <a:pt x="47878" y="0"/>
                  </a:lnTo>
                  <a:lnTo>
                    <a:pt x="29253" y="3766"/>
                  </a:lnTo>
                  <a:lnTo>
                    <a:pt x="14033" y="14033"/>
                  </a:lnTo>
                  <a:lnTo>
                    <a:pt x="3766" y="29253"/>
                  </a:lnTo>
                  <a:lnTo>
                    <a:pt x="0" y="47878"/>
                  </a:lnTo>
                  <a:lnTo>
                    <a:pt x="0" y="1421218"/>
                  </a:lnTo>
                  <a:lnTo>
                    <a:pt x="3766" y="1439871"/>
                  </a:lnTo>
                  <a:lnTo>
                    <a:pt x="14033" y="1455102"/>
                  </a:lnTo>
                  <a:lnTo>
                    <a:pt x="29253" y="1465370"/>
                  </a:lnTo>
                  <a:lnTo>
                    <a:pt x="47878" y="1469136"/>
                  </a:lnTo>
                  <a:lnTo>
                    <a:pt x="5209921" y="1469136"/>
                  </a:lnTo>
                  <a:lnTo>
                    <a:pt x="5228546" y="1465370"/>
                  </a:lnTo>
                  <a:lnTo>
                    <a:pt x="5243766" y="1455102"/>
                  </a:lnTo>
                  <a:lnTo>
                    <a:pt x="5254033" y="1439871"/>
                  </a:lnTo>
                  <a:lnTo>
                    <a:pt x="5257800" y="1421218"/>
                  </a:lnTo>
                  <a:lnTo>
                    <a:pt x="5257800" y="47878"/>
                  </a:lnTo>
                  <a:lnTo>
                    <a:pt x="5254033" y="29253"/>
                  </a:lnTo>
                  <a:lnTo>
                    <a:pt x="5243766" y="14033"/>
                  </a:lnTo>
                  <a:lnTo>
                    <a:pt x="5228546" y="3766"/>
                  </a:lnTo>
                  <a:lnTo>
                    <a:pt x="520992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27291" y="4817363"/>
              <a:ext cx="5268595" cy="1469390"/>
            </a:xfrm>
            <a:custGeom>
              <a:avLst/>
              <a:gdLst/>
              <a:ahLst/>
              <a:cxnLst/>
              <a:rect l="l" t="t" r="r" b="b"/>
              <a:pathLst>
                <a:path w="5268595" h="1469389">
                  <a:moveTo>
                    <a:pt x="5220588" y="0"/>
                  </a:moveTo>
                  <a:lnTo>
                    <a:pt x="47878" y="0"/>
                  </a:lnTo>
                  <a:lnTo>
                    <a:pt x="29253" y="3766"/>
                  </a:lnTo>
                  <a:lnTo>
                    <a:pt x="14033" y="14033"/>
                  </a:lnTo>
                  <a:lnTo>
                    <a:pt x="3766" y="29253"/>
                  </a:lnTo>
                  <a:lnTo>
                    <a:pt x="0" y="47879"/>
                  </a:lnTo>
                  <a:lnTo>
                    <a:pt x="0" y="1421206"/>
                  </a:lnTo>
                  <a:lnTo>
                    <a:pt x="3766" y="1439860"/>
                  </a:lnTo>
                  <a:lnTo>
                    <a:pt x="14033" y="1455096"/>
                  </a:lnTo>
                  <a:lnTo>
                    <a:pt x="29253" y="1465368"/>
                  </a:lnTo>
                  <a:lnTo>
                    <a:pt x="47878" y="1469136"/>
                  </a:lnTo>
                  <a:lnTo>
                    <a:pt x="5220588" y="1469136"/>
                  </a:lnTo>
                  <a:lnTo>
                    <a:pt x="5239214" y="1465368"/>
                  </a:lnTo>
                  <a:lnTo>
                    <a:pt x="5254434" y="1455096"/>
                  </a:lnTo>
                  <a:lnTo>
                    <a:pt x="5264701" y="1439860"/>
                  </a:lnTo>
                  <a:lnTo>
                    <a:pt x="5268467" y="1421206"/>
                  </a:lnTo>
                  <a:lnTo>
                    <a:pt x="5268467" y="47879"/>
                  </a:lnTo>
                  <a:lnTo>
                    <a:pt x="5264701" y="29253"/>
                  </a:lnTo>
                  <a:lnTo>
                    <a:pt x="5254434" y="14033"/>
                  </a:lnTo>
                  <a:lnTo>
                    <a:pt x="5239214" y="3766"/>
                  </a:lnTo>
                  <a:lnTo>
                    <a:pt x="5220588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54952" y="5170932"/>
              <a:ext cx="562355" cy="5608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25996" y="5693663"/>
              <a:ext cx="605027" cy="6050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584693" y="4817745"/>
            <a:ext cx="246062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УП</a:t>
            </a:r>
            <a:r>
              <a:rPr sz="2000" spc="5" dirty="0">
                <a:solidFill>
                  <a:srgbClr val="00009F"/>
                </a:solidFill>
                <a:latin typeface="Arial Black"/>
                <a:cs typeface="Arial Black"/>
              </a:rPr>
              <a:t>Р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АВ</a:t>
            </a:r>
            <a:r>
              <a:rPr sz="2000" spc="-5" dirty="0">
                <a:solidFill>
                  <a:srgbClr val="00009F"/>
                </a:solidFill>
                <a:latin typeface="Arial Black"/>
                <a:cs typeface="Arial Black"/>
              </a:rPr>
              <a:t>ЛЯЙ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Самолётом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85964" y="5883960"/>
            <a:ext cx="1049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Верто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л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ётом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45452" y="621791"/>
            <a:ext cx="4822825" cy="5377180"/>
            <a:chOff x="7045452" y="621791"/>
            <a:chExt cx="4822825" cy="5377180"/>
          </a:xfrm>
        </p:grpSpPr>
        <p:sp>
          <p:nvSpPr>
            <p:cNvPr id="52" name="object 52"/>
            <p:cNvSpPr/>
            <p:nvPr/>
          </p:nvSpPr>
          <p:spPr>
            <a:xfrm>
              <a:off x="9369552" y="5381244"/>
              <a:ext cx="618744" cy="6172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75164" y="621791"/>
              <a:ext cx="1316990" cy="749935"/>
            </a:xfrm>
            <a:custGeom>
              <a:avLst/>
              <a:gdLst/>
              <a:ahLst/>
              <a:cxnLst/>
              <a:rect l="l" t="t" r="r" b="b"/>
              <a:pathLst>
                <a:path w="1316990" h="749935">
                  <a:moveTo>
                    <a:pt x="1072768" y="695960"/>
                  </a:moveTo>
                  <a:lnTo>
                    <a:pt x="89661" y="695960"/>
                  </a:lnTo>
                  <a:lnTo>
                    <a:pt x="89661" y="749808"/>
                  </a:lnTo>
                  <a:lnTo>
                    <a:pt x="1072768" y="749808"/>
                  </a:lnTo>
                  <a:lnTo>
                    <a:pt x="1072768" y="695960"/>
                  </a:lnTo>
                  <a:close/>
                </a:path>
                <a:path w="1316990" h="749935">
                  <a:moveTo>
                    <a:pt x="767544" y="413766"/>
                  </a:moveTo>
                  <a:lnTo>
                    <a:pt x="618743" y="413766"/>
                  </a:lnTo>
                  <a:lnTo>
                    <a:pt x="525017" y="617093"/>
                  </a:lnTo>
                  <a:lnTo>
                    <a:pt x="656589" y="551688"/>
                  </a:lnTo>
                  <a:lnTo>
                    <a:pt x="767544" y="413766"/>
                  </a:lnTo>
                  <a:close/>
                </a:path>
                <a:path w="1316990" h="749935">
                  <a:moveTo>
                    <a:pt x="529585" y="457962"/>
                  </a:moveTo>
                  <a:lnTo>
                    <a:pt x="141096" y="457962"/>
                  </a:lnTo>
                  <a:lnTo>
                    <a:pt x="189356" y="498221"/>
                  </a:lnTo>
                  <a:lnTo>
                    <a:pt x="221995" y="525018"/>
                  </a:lnTo>
                  <a:lnTo>
                    <a:pt x="214121" y="533400"/>
                  </a:lnTo>
                  <a:lnTo>
                    <a:pt x="197357" y="568071"/>
                  </a:lnTo>
                  <a:lnTo>
                    <a:pt x="199262" y="573659"/>
                  </a:lnTo>
                  <a:lnTo>
                    <a:pt x="232409" y="587121"/>
                  </a:lnTo>
                  <a:lnTo>
                    <a:pt x="243966" y="586740"/>
                  </a:lnTo>
                  <a:lnTo>
                    <a:pt x="257175" y="585216"/>
                  </a:lnTo>
                  <a:lnTo>
                    <a:pt x="271525" y="582422"/>
                  </a:lnTo>
                  <a:lnTo>
                    <a:pt x="286638" y="578738"/>
                  </a:lnTo>
                  <a:lnTo>
                    <a:pt x="287019" y="578738"/>
                  </a:lnTo>
                  <a:lnTo>
                    <a:pt x="287781" y="577977"/>
                  </a:lnTo>
                  <a:lnTo>
                    <a:pt x="306958" y="572388"/>
                  </a:lnTo>
                  <a:lnTo>
                    <a:pt x="327278" y="566038"/>
                  </a:lnTo>
                  <a:lnTo>
                    <a:pt x="348360" y="558038"/>
                  </a:lnTo>
                  <a:lnTo>
                    <a:pt x="370712" y="548894"/>
                  </a:lnTo>
                  <a:lnTo>
                    <a:pt x="393445" y="538988"/>
                  </a:lnTo>
                  <a:lnTo>
                    <a:pt x="416178" y="528193"/>
                  </a:lnTo>
                  <a:lnTo>
                    <a:pt x="416559" y="528193"/>
                  </a:lnTo>
                  <a:lnTo>
                    <a:pt x="416940" y="527812"/>
                  </a:lnTo>
                  <a:lnTo>
                    <a:pt x="421766" y="525399"/>
                  </a:lnTo>
                  <a:lnTo>
                    <a:pt x="421385" y="524129"/>
                  </a:lnTo>
                  <a:lnTo>
                    <a:pt x="423799" y="519811"/>
                  </a:lnTo>
                  <a:lnTo>
                    <a:pt x="425703" y="514985"/>
                  </a:lnTo>
                  <a:lnTo>
                    <a:pt x="426592" y="509016"/>
                  </a:lnTo>
                  <a:lnTo>
                    <a:pt x="529585" y="457962"/>
                  </a:lnTo>
                  <a:close/>
                </a:path>
                <a:path w="1316990" h="749935">
                  <a:moveTo>
                    <a:pt x="90550" y="294640"/>
                  </a:moveTo>
                  <a:lnTo>
                    <a:pt x="0" y="339217"/>
                  </a:lnTo>
                  <a:lnTo>
                    <a:pt x="10413" y="349631"/>
                  </a:lnTo>
                  <a:lnTo>
                    <a:pt x="88900" y="415417"/>
                  </a:lnTo>
                  <a:lnTo>
                    <a:pt x="56641" y="508254"/>
                  </a:lnTo>
                  <a:lnTo>
                    <a:pt x="131190" y="471170"/>
                  </a:lnTo>
                  <a:lnTo>
                    <a:pt x="141096" y="457962"/>
                  </a:lnTo>
                  <a:lnTo>
                    <a:pt x="529585" y="457962"/>
                  </a:lnTo>
                  <a:lnTo>
                    <a:pt x="618743" y="413766"/>
                  </a:lnTo>
                  <a:lnTo>
                    <a:pt x="767544" y="413766"/>
                  </a:lnTo>
                  <a:lnTo>
                    <a:pt x="814644" y="355219"/>
                  </a:lnTo>
                  <a:lnTo>
                    <a:pt x="286257" y="355219"/>
                  </a:lnTo>
                  <a:lnTo>
                    <a:pt x="201675" y="328803"/>
                  </a:lnTo>
                  <a:lnTo>
                    <a:pt x="181912" y="315341"/>
                  </a:lnTo>
                  <a:lnTo>
                    <a:pt x="159003" y="315341"/>
                  </a:lnTo>
                  <a:lnTo>
                    <a:pt x="90550" y="294640"/>
                  </a:lnTo>
                  <a:close/>
                </a:path>
                <a:path w="1316990" h="749935">
                  <a:moveTo>
                    <a:pt x="644270" y="89662"/>
                  </a:moveTo>
                  <a:lnTo>
                    <a:pt x="546988" y="137922"/>
                  </a:lnTo>
                  <a:lnTo>
                    <a:pt x="620649" y="188975"/>
                  </a:lnTo>
                  <a:lnTo>
                    <a:pt x="286257" y="355219"/>
                  </a:lnTo>
                  <a:lnTo>
                    <a:pt x="814644" y="355219"/>
                  </a:lnTo>
                  <a:lnTo>
                    <a:pt x="866647" y="290575"/>
                  </a:lnTo>
                  <a:lnTo>
                    <a:pt x="1121790" y="163830"/>
                  </a:lnTo>
                  <a:lnTo>
                    <a:pt x="1122933" y="163068"/>
                  </a:lnTo>
                  <a:lnTo>
                    <a:pt x="1124203" y="162687"/>
                  </a:lnTo>
                  <a:lnTo>
                    <a:pt x="1130934" y="158623"/>
                  </a:lnTo>
                  <a:lnTo>
                    <a:pt x="1137284" y="155448"/>
                  </a:lnTo>
                  <a:lnTo>
                    <a:pt x="1143380" y="152273"/>
                  </a:lnTo>
                  <a:lnTo>
                    <a:pt x="1148841" y="149098"/>
                  </a:lnTo>
                  <a:lnTo>
                    <a:pt x="1154049" y="145923"/>
                  </a:lnTo>
                  <a:lnTo>
                    <a:pt x="1159636" y="143129"/>
                  </a:lnTo>
                  <a:lnTo>
                    <a:pt x="1165225" y="139573"/>
                  </a:lnTo>
                  <a:lnTo>
                    <a:pt x="1171193" y="135890"/>
                  </a:lnTo>
                  <a:lnTo>
                    <a:pt x="1177543" y="132334"/>
                  </a:lnTo>
                  <a:lnTo>
                    <a:pt x="1184782" y="128016"/>
                  </a:lnTo>
                  <a:lnTo>
                    <a:pt x="1193164" y="122809"/>
                  </a:lnTo>
                  <a:lnTo>
                    <a:pt x="1202308" y="117221"/>
                  </a:lnTo>
                  <a:lnTo>
                    <a:pt x="1220022" y="106807"/>
                  </a:lnTo>
                  <a:lnTo>
                    <a:pt x="785367" y="106807"/>
                  </a:lnTo>
                  <a:lnTo>
                    <a:pt x="644270" y="89662"/>
                  </a:lnTo>
                  <a:close/>
                </a:path>
                <a:path w="1316990" h="749935">
                  <a:moveTo>
                    <a:pt x="175386" y="310896"/>
                  </a:moveTo>
                  <a:lnTo>
                    <a:pt x="159003" y="315341"/>
                  </a:lnTo>
                  <a:lnTo>
                    <a:pt x="181912" y="315341"/>
                  </a:lnTo>
                  <a:lnTo>
                    <a:pt x="175386" y="310896"/>
                  </a:lnTo>
                  <a:close/>
                </a:path>
                <a:path w="1316990" h="749935">
                  <a:moveTo>
                    <a:pt x="1030858" y="762"/>
                  </a:moveTo>
                  <a:lnTo>
                    <a:pt x="982217" y="11937"/>
                  </a:lnTo>
                  <a:lnTo>
                    <a:pt x="785367" y="106807"/>
                  </a:lnTo>
                  <a:lnTo>
                    <a:pt x="1220022" y="106807"/>
                  </a:lnTo>
                  <a:lnTo>
                    <a:pt x="1225422" y="103632"/>
                  </a:lnTo>
                  <a:lnTo>
                    <a:pt x="1239011" y="96012"/>
                  </a:lnTo>
                  <a:lnTo>
                    <a:pt x="1254886" y="86487"/>
                  </a:lnTo>
                  <a:lnTo>
                    <a:pt x="1268094" y="77724"/>
                  </a:lnTo>
                  <a:lnTo>
                    <a:pt x="1279652" y="69723"/>
                  </a:lnTo>
                  <a:lnTo>
                    <a:pt x="1289177" y="61849"/>
                  </a:lnTo>
                  <a:lnTo>
                    <a:pt x="1053591" y="61849"/>
                  </a:lnTo>
                  <a:lnTo>
                    <a:pt x="1044447" y="60579"/>
                  </a:lnTo>
                  <a:lnTo>
                    <a:pt x="1008633" y="31496"/>
                  </a:lnTo>
                  <a:lnTo>
                    <a:pt x="1006601" y="25908"/>
                  </a:lnTo>
                  <a:lnTo>
                    <a:pt x="1006601" y="21082"/>
                  </a:lnTo>
                  <a:lnTo>
                    <a:pt x="1024508" y="3556"/>
                  </a:lnTo>
                  <a:lnTo>
                    <a:pt x="1030858" y="762"/>
                  </a:lnTo>
                  <a:close/>
                </a:path>
                <a:path w="1316990" h="749935">
                  <a:moveTo>
                    <a:pt x="1174368" y="14732"/>
                  </a:moveTo>
                  <a:lnTo>
                    <a:pt x="1167256" y="17145"/>
                  </a:lnTo>
                  <a:lnTo>
                    <a:pt x="1159255" y="19558"/>
                  </a:lnTo>
                  <a:lnTo>
                    <a:pt x="1152905" y="21971"/>
                  </a:lnTo>
                  <a:lnTo>
                    <a:pt x="1146555" y="24765"/>
                  </a:lnTo>
                  <a:lnTo>
                    <a:pt x="1081912" y="56261"/>
                  </a:lnTo>
                  <a:lnTo>
                    <a:pt x="1072768" y="59817"/>
                  </a:lnTo>
                  <a:lnTo>
                    <a:pt x="1063243" y="61849"/>
                  </a:lnTo>
                  <a:lnTo>
                    <a:pt x="1289177" y="61849"/>
                  </a:lnTo>
                  <a:lnTo>
                    <a:pt x="1313941" y="32258"/>
                  </a:lnTo>
                  <a:lnTo>
                    <a:pt x="1316735" y="21971"/>
                  </a:lnTo>
                  <a:lnTo>
                    <a:pt x="1316735" y="17907"/>
                  </a:lnTo>
                  <a:lnTo>
                    <a:pt x="1316481" y="17145"/>
                  </a:lnTo>
                  <a:lnTo>
                    <a:pt x="1316354" y="16383"/>
                  </a:lnTo>
                  <a:lnTo>
                    <a:pt x="1315829" y="15494"/>
                  </a:lnTo>
                  <a:lnTo>
                    <a:pt x="1182369" y="15494"/>
                  </a:lnTo>
                  <a:lnTo>
                    <a:pt x="1174368" y="14732"/>
                  </a:lnTo>
                  <a:close/>
                </a:path>
                <a:path w="1316990" h="749935">
                  <a:moveTo>
                    <a:pt x="1280413" y="0"/>
                  </a:moveTo>
                  <a:lnTo>
                    <a:pt x="1270507" y="0"/>
                  </a:lnTo>
                  <a:lnTo>
                    <a:pt x="1259331" y="762"/>
                  </a:lnTo>
                  <a:lnTo>
                    <a:pt x="1246631" y="2412"/>
                  </a:lnTo>
                  <a:lnTo>
                    <a:pt x="1232280" y="5207"/>
                  </a:lnTo>
                  <a:lnTo>
                    <a:pt x="1215897" y="9144"/>
                  </a:lnTo>
                  <a:lnTo>
                    <a:pt x="1197482" y="13970"/>
                  </a:lnTo>
                  <a:lnTo>
                    <a:pt x="1190370" y="15112"/>
                  </a:lnTo>
                  <a:lnTo>
                    <a:pt x="1182369" y="15494"/>
                  </a:lnTo>
                  <a:lnTo>
                    <a:pt x="1315829" y="15494"/>
                  </a:lnTo>
                  <a:lnTo>
                    <a:pt x="1288795" y="381"/>
                  </a:lnTo>
                  <a:lnTo>
                    <a:pt x="1280413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45452" y="2750819"/>
              <a:ext cx="2439161" cy="16253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368028" y="1842516"/>
              <a:ext cx="2500122" cy="16664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173461" y="5559044"/>
            <a:ext cx="139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Беспилотником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702925" cy="6855459"/>
            </a:xfrm>
            <a:custGeom>
              <a:avLst/>
              <a:gdLst/>
              <a:ahLst/>
              <a:cxnLst/>
              <a:rect l="l" t="t" r="r" b="b"/>
              <a:pathLst>
                <a:path w="10702925" h="6855459">
                  <a:moveTo>
                    <a:pt x="1434160" y="2435263"/>
                  </a:moveTo>
                  <a:lnTo>
                    <a:pt x="1006144" y="2760091"/>
                  </a:lnTo>
                  <a:lnTo>
                    <a:pt x="0" y="3314509"/>
                  </a:lnTo>
                  <a:lnTo>
                    <a:pt x="0" y="6672643"/>
                  </a:lnTo>
                  <a:lnTo>
                    <a:pt x="177292" y="6672643"/>
                  </a:lnTo>
                  <a:lnTo>
                    <a:pt x="995248" y="3268662"/>
                  </a:lnTo>
                  <a:lnTo>
                    <a:pt x="1434160" y="2435263"/>
                  </a:lnTo>
                  <a:close/>
                </a:path>
                <a:path w="10702925" h="6855459">
                  <a:moveTo>
                    <a:pt x="2711373" y="1039202"/>
                  </a:moveTo>
                  <a:lnTo>
                    <a:pt x="1964258" y="1428711"/>
                  </a:lnTo>
                  <a:lnTo>
                    <a:pt x="1434160" y="2435263"/>
                  </a:lnTo>
                  <a:lnTo>
                    <a:pt x="1734324" y="2207463"/>
                  </a:lnTo>
                  <a:lnTo>
                    <a:pt x="2471521" y="1362240"/>
                  </a:lnTo>
                  <a:lnTo>
                    <a:pt x="2711373" y="1039202"/>
                  </a:lnTo>
                  <a:close/>
                </a:path>
                <a:path w="10702925" h="6855459">
                  <a:moveTo>
                    <a:pt x="6360325" y="0"/>
                  </a:moveTo>
                  <a:lnTo>
                    <a:pt x="3483000" y="0"/>
                  </a:lnTo>
                  <a:lnTo>
                    <a:pt x="2711373" y="1039202"/>
                  </a:lnTo>
                  <a:lnTo>
                    <a:pt x="3711041" y="518020"/>
                  </a:lnTo>
                  <a:lnTo>
                    <a:pt x="6360325" y="0"/>
                  </a:lnTo>
                  <a:close/>
                </a:path>
                <a:path w="10702925" h="6855459">
                  <a:moveTo>
                    <a:pt x="10702493" y="0"/>
                  </a:moveTo>
                  <a:lnTo>
                    <a:pt x="8646300" y="0"/>
                  </a:lnTo>
                  <a:lnTo>
                    <a:pt x="6759549" y="1601571"/>
                  </a:lnTo>
                  <a:lnTo>
                    <a:pt x="5772086" y="2873451"/>
                  </a:lnTo>
                  <a:lnTo>
                    <a:pt x="5511571" y="4352214"/>
                  </a:lnTo>
                  <a:lnTo>
                    <a:pt x="5690006" y="6672643"/>
                  </a:lnTo>
                  <a:lnTo>
                    <a:pt x="6924942" y="6854939"/>
                  </a:lnTo>
                  <a:lnTo>
                    <a:pt x="10376179" y="6854939"/>
                  </a:lnTo>
                  <a:lnTo>
                    <a:pt x="10283761" y="6841591"/>
                  </a:lnTo>
                  <a:lnTo>
                    <a:pt x="8715680" y="6016968"/>
                  </a:lnTo>
                  <a:lnTo>
                    <a:pt x="8154784" y="4250296"/>
                  </a:lnTo>
                  <a:lnTo>
                    <a:pt x="8390179" y="2415679"/>
                  </a:lnTo>
                  <a:lnTo>
                    <a:pt x="8752992" y="1351178"/>
                  </a:lnTo>
                  <a:lnTo>
                    <a:pt x="9499117" y="649122"/>
                  </a:lnTo>
                  <a:lnTo>
                    <a:pt x="10702493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876" y="691896"/>
              <a:ext cx="1169035" cy="370840"/>
            </a:xfrm>
            <a:custGeom>
              <a:avLst/>
              <a:gdLst/>
              <a:ahLst/>
              <a:cxnLst/>
              <a:rect l="l" t="t" r="r" b="b"/>
              <a:pathLst>
                <a:path w="1169035" h="370840">
                  <a:moveTo>
                    <a:pt x="1116965" y="0"/>
                  </a:moveTo>
                  <a:lnTo>
                    <a:pt x="52006" y="0"/>
                  </a:lnTo>
                  <a:lnTo>
                    <a:pt x="31761" y="4079"/>
                  </a:lnTo>
                  <a:lnTo>
                    <a:pt x="15230" y="15208"/>
                  </a:lnTo>
                  <a:lnTo>
                    <a:pt x="4086" y="31718"/>
                  </a:lnTo>
                  <a:lnTo>
                    <a:pt x="0" y="51942"/>
                  </a:lnTo>
                  <a:lnTo>
                    <a:pt x="0" y="318388"/>
                  </a:lnTo>
                  <a:lnTo>
                    <a:pt x="4086" y="338613"/>
                  </a:lnTo>
                  <a:lnTo>
                    <a:pt x="15230" y="355123"/>
                  </a:lnTo>
                  <a:lnTo>
                    <a:pt x="31761" y="366252"/>
                  </a:lnTo>
                  <a:lnTo>
                    <a:pt x="52006" y="370331"/>
                  </a:lnTo>
                  <a:lnTo>
                    <a:pt x="1116965" y="370331"/>
                  </a:lnTo>
                  <a:lnTo>
                    <a:pt x="1137189" y="366252"/>
                  </a:lnTo>
                  <a:lnTo>
                    <a:pt x="1153699" y="355123"/>
                  </a:lnTo>
                  <a:lnTo>
                    <a:pt x="1164828" y="338613"/>
                  </a:lnTo>
                  <a:lnTo>
                    <a:pt x="1168908" y="318388"/>
                  </a:lnTo>
                  <a:lnTo>
                    <a:pt x="1168908" y="51942"/>
                  </a:lnTo>
                  <a:lnTo>
                    <a:pt x="1164828" y="31718"/>
                  </a:lnTo>
                  <a:lnTo>
                    <a:pt x="1153699" y="15208"/>
                  </a:lnTo>
                  <a:lnTo>
                    <a:pt x="1137189" y="4079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61176" y="6524243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53043" y="6524243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6524243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5914" y="708151"/>
            <a:ext cx="94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УУ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иТ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68779" y="4200144"/>
            <a:ext cx="1554480" cy="372110"/>
          </a:xfrm>
          <a:custGeom>
            <a:avLst/>
            <a:gdLst/>
            <a:ahLst/>
            <a:cxnLst/>
            <a:rect l="l" t="t" r="r" b="b"/>
            <a:pathLst>
              <a:path w="1554480" h="372110">
                <a:moveTo>
                  <a:pt x="1502283" y="0"/>
                </a:moveTo>
                <a:lnTo>
                  <a:pt x="52196" y="0"/>
                </a:lnTo>
                <a:lnTo>
                  <a:pt x="31878" y="4101"/>
                </a:lnTo>
                <a:lnTo>
                  <a:pt x="15287" y="15287"/>
                </a:lnTo>
                <a:lnTo>
                  <a:pt x="4101" y="31878"/>
                </a:lnTo>
                <a:lnTo>
                  <a:pt x="0" y="52196"/>
                </a:lnTo>
                <a:lnTo>
                  <a:pt x="0" y="319658"/>
                </a:lnTo>
                <a:lnTo>
                  <a:pt x="4101" y="339977"/>
                </a:lnTo>
                <a:lnTo>
                  <a:pt x="15287" y="356568"/>
                </a:lnTo>
                <a:lnTo>
                  <a:pt x="31878" y="367754"/>
                </a:lnTo>
                <a:lnTo>
                  <a:pt x="52196" y="371855"/>
                </a:lnTo>
                <a:lnTo>
                  <a:pt x="1502283" y="371855"/>
                </a:lnTo>
                <a:lnTo>
                  <a:pt x="1522601" y="367754"/>
                </a:lnTo>
                <a:lnTo>
                  <a:pt x="1539192" y="356568"/>
                </a:lnTo>
                <a:lnTo>
                  <a:pt x="1550378" y="339977"/>
                </a:lnTo>
                <a:lnTo>
                  <a:pt x="1554480" y="319658"/>
                </a:lnTo>
                <a:lnTo>
                  <a:pt x="1554480" y="52196"/>
                </a:lnTo>
                <a:lnTo>
                  <a:pt x="1550378" y="31878"/>
                </a:lnTo>
                <a:lnTo>
                  <a:pt x="1539192" y="15287"/>
                </a:lnTo>
                <a:lnTo>
                  <a:pt x="1522601" y="4101"/>
                </a:lnTo>
                <a:lnTo>
                  <a:pt x="1502283" y="0"/>
                </a:lnTo>
                <a:close/>
              </a:path>
            </a:pathLst>
          </a:custGeom>
          <a:solidFill>
            <a:srgbClr val="E3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4144" y="4206621"/>
            <a:ext cx="37992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Оставь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свой след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в</a:t>
            </a:r>
            <a:r>
              <a:rPr sz="2000" spc="-12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науке!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1144" y="39623"/>
            <a:ext cx="2658110" cy="501650"/>
            <a:chOff x="771144" y="39623"/>
            <a:chExt cx="2658110" cy="501650"/>
          </a:xfrm>
        </p:grpSpPr>
        <p:sp>
          <p:nvSpPr>
            <p:cNvPr id="14" name="object 14"/>
            <p:cNvSpPr/>
            <p:nvPr/>
          </p:nvSpPr>
          <p:spPr>
            <a:xfrm>
              <a:off x="1399031" y="176784"/>
              <a:ext cx="789432" cy="306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1144" y="39623"/>
              <a:ext cx="502919" cy="5013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13432" y="192023"/>
              <a:ext cx="1115568" cy="2758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2132" y="371297"/>
            <a:ext cx="2825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30" dirty="0">
                <a:latin typeface="Arial Black"/>
                <a:cs typeface="Arial Black"/>
              </a:rPr>
              <a:t>УГ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spc="25" dirty="0">
                <a:latin typeface="Arial Black"/>
                <a:cs typeface="Arial Black"/>
              </a:rPr>
              <a:t>АТ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dirty="0">
                <a:latin typeface="Arial Black"/>
                <a:cs typeface="Arial Black"/>
              </a:rPr>
              <a:t>У</a:t>
            </a:r>
            <a:endParaRPr sz="5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5384" y="153923"/>
            <a:ext cx="7975600" cy="3792220"/>
            <a:chOff x="405384" y="153923"/>
            <a:chExt cx="7975600" cy="3792220"/>
          </a:xfrm>
        </p:grpSpPr>
        <p:sp>
          <p:nvSpPr>
            <p:cNvPr id="19" name="object 19"/>
            <p:cNvSpPr/>
            <p:nvPr/>
          </p:nvSpPr>
          <p:spPr>
            <a:xfrm>
              <a:off x="405384" y="153923"/>
              <a:ext cx="297180" cy="2179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800" y="1766315"/>
              <a:ext cx="7694930" cy="2179320"/>
            </a:xfrm>
            <a:custGeom>
              <a:avLst/>
              <a:gdLst/>
              <a:ahLst/>
              <a:cxnLst/>
              <a:rect l="l" t="t" r="r" b="b"/>
              <a:pathLst>
                <a:path w="7694930" h="2179320">
                  <a:moveTo>
                    <a:pt x="7623556" y="0"/>
                  </a:moveTo>
                  <a:lnTo>
                    <a:pt x="71094" y="0"/>
                  </a:lnTo>
                  <a:lnTo>
                    <a:pt x="43419" y="5593"/>
                  </a:lnTo>
                  <a:lnTo>
                    <a:pt x="20821" y="20843"/>
                  </a:lnTo>
                  <a:lnTo>
                    <a:pt x="5586" y="43451"/>
                  </a:lnTo>
                  <a:lnTo>
                    <a:pt x="0" y="71120"/>
                  </a:lnTo>
                  <a:lnTo>
                    <a:pt x="0" y="2108200"/>
                  </a:lnTo>
                  <a:lnTo>
                    <a:pt x="5586" y="2135868"/>
                  </a:lnTo>
                  <a:lnTo>
                    <a:pt x="20821" y="2158476"/>
                  </a:lnTo>
                  <a:lnTo>
                    <a:pt x="43419" y="2173726"/>
                  </a:lnTo>
                  <a:lnTo>
                    <a:pt x="71094" y="2179320"/>
                  </a:lnTo>
                  <a:lnTo>
                    <a:pt x="7623556" y="2179320"/>
                  </a:lnTo>
                  <a:lnTo>
                    <a:pt x="7651224" y="2173726"/>
                  </a:lnTo>
                  <a:lnTo>
                    <a:pt x="7673832" y="2158476"/>
                  </a:lnTo>
                  <a:lnTo>
                    <a:pt x="7689082" y="2135868"/>
                  </a:lnTo>
                  <a:lnTo>
                    <a:pt x="7694676" y="2108200"/>
                  </a:lnTo>
                  <a:lnTo>
                    <a:pt x="7694676" y="71120"/>
                  </a:lnTo>
                  <a:lnTo>
                    <a:pt x="7689082" y="43451"/>
                  </a:lnTo>
                  <a:lnTo>
                    <a:pt x="7673832" y="20843"/>
                  </a:lnTo>
                  <a:lnTo>
                    <a:pt x="7651224" y="5593"/>
                  </a:lnTo>
                  <a:lnTo>
                    <a:pt x="76235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396" y="1723643"/>
              <a:ext cx="7694930" cy="2178050"/>
            </a:xfrm>
            <a:custGeom>
              <a:avLst/>
              <a:gdLst/>
              <a:ahLst/>
              <a:cxnLst/>
              <a:rect l="l" t="t" r="r" b="b"/>
              <a:pathLst>
                <a:path w="7694930" h="2178050">
                  <a:moveTo>
                    <a:pt x="7623683" y="0"/>
                  </a:moveTo>
                  <a:lnTo>
                    <a:pt x="71043" y="0"/>
                  </a:lnTo>
                  <a:lnTo>
                    <a:pt x="43387" y="5574"/>
                  </a:lnTo>
                  <a:lnTo>
                    <a:pt x="20805" y="20780"/>
                  </a:lnTo>
                  <a:lnTo>
                    <a:pt x="5582" y="43344"/>
                  </a:lnTo>
                  <a:lnTo>
                    <a:pt x="0" y="70992"/>
                  </a:lnTo>
                  <a:lnTo>
                    <a:pt x="0" y="2106803"/>
                  </a:lnTo>
                  <a:lnTo>
                    <a:pt x="5582" y="2134451"/>
                  </a:lnTo>
                  <a:lnTo>
                    <a:pt x="20805" y="2157015"/>
                  </a:lnTo>
                  <a:lnTo>
                    <a:pt x="43387" y="2172221"/>
                  </a:lnTo>
                  <a:lnTo>
                    <a:pt x="71043" y="2177795"/>
                  </a:lnTo>
                  <a:lnTo>
                    <a:pt x="7623683" y="2177795"/>
                  </a:lnTo>
                  <a:lnTo>
                    <a:pt x="7651331" y="2172221"/>
                  </a:lnTo>
                  <a:lnTo>
                    <a:pt x="7673895" y="2157015"/>
                  </a:lnTo>
                  <a:lnTo>
                    <a:pt x="7689101" y="2134451"/>
                  </a:lnTo>
                  <a:lnTo>
                    <a:pt x="7694676" y="2106803"/>
                  </a:lnTo>
                  <a:lnTo>
                    <a:pt x="7694676" y="70992"/>
                  </a:lnTo>
                  <a:lnTo>
                    <a:pt x="7689101" y="43344"/>
                  </a:lnTo>
                  <a:lnTo>
                    <a:pt x="7673895" y="20780"/>
                  </a:lnTo>
                  <a:lnTo>
                    <a:pt x="7651331" y="5574"/>
                  </a:lnTo>
                  <a:lnTo>
                    <a:pt x="7623683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03019" y="711453"/>
            <a:ext cx="798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F"/>
                </a:solidFill>
                <a:latin typeface="Arial Black"/>
                <a:cs typeface="Arial Black"/>
              </a:rPr>
              <a:t>-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КРУПНЫЙ </a:t>
            </a:r>
            <a:r>
              <a:rPr sz="1800" dirty="0">
                <a:solidFill>
                  <a:srgbClr val="00009F"/>
                </a:solidFill>
                <a:latin typeface="Arial Black"/>
                <a:cs typeface="Arial Black"/>
              </a:rPr>
              <a:t>УЧЕБНО-НАУЧНО-ИННОВАЦИОННЫЙ</a:t>
            </a:r>
            <a:r>
              <a:rPr sz="1800" spc="-5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КОМПЛЕКС!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3618" y="1113790"/>
            <a:ext cx="795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МЫ ОБЕСПЕЧИВАЕМ КАДРАМИ ВЫСОКОТЕХНОЛОГИЧНЫЕ ОТРАСЛИ</a:t>
            </a:r>
            <a:r>
              <a:rPr sz="1200" spc="114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ПРОМЫШЛЕННОСТИ!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5519" y="1765554"/>
            <a:ext cx="3183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solidFill>
                  <a:srgbClr val="56AC15"/>
                </a:solidFill>
                <a:latin typeface="Trebuchet MS"/>
                <a:cs typeface="Trebuchet MS"/>
              </a:rPr>
              <a:t>ВЕДУЩИЕ</a:t>
            </a:r>
            <a:r>
              <a:rPr sz="1600" spc="-200" dirty="0">
                <a:solidFill>
                  <a:srgbClr val="56AC15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56AC15"/>
                </a:solidFill>
                <a:latin typeface="Trebuchet MS"/>
                <a:cs typeface="Trebuchet MS"/>
              </a:rPr>
              <a:t>НАУЧНЫЕ</a:t>
            </a:r>
            <a:r>
              <a:rPr sz="1600" spc="-200" dirty="0">
                <a:solidFill>
                  <a:srgbClr val="56AC15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56AC15"/>
                </a:solidFill>
                <a:latin typeface="Trebuchet MS"/>
                <a:cs typeface="Trebuchet MS"/>
              </a:rPr>
              <a:t>ШКОЛЫ</a:t>
            </a:r>
            <a:r>
              <a:rPr sz="1600" spc="-210" dirty="0">
                <a:solidFill>
                  <a:srgbClr val="56AC15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6AC15"/>
                </a:solidFill>
                <a:latin typeface="Trebuchet MS"/>
                <a:cs typeface="Trebuchet MS"/>
              </a:rPr>
              <a:t>РОССИИ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1876" y="2071116"/>
            <a:ext cx="11334115" cy="4269105"/>
            <a:chOff x="531876" y="2071116"/>
            <a:chExt cx="11334115" cy="4269105"/>
          </a:xfrm>
        </p:grpSpPr>
        <p:sp>
          <p:nvSpPr>
            <p:cNvPr id="26" name="object 26"/>
            <p:cNvSpPr/>
            <p:nvPr/>
          </p:nvSpPr>
          <p:spPr>
            <a:xfrm>
              <a:off x="789432" y="2196084"/>
              <a:ext cx="484631" cy="441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2584" y="2071116"/>
              <a:ext cx="571500" cy="559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480" y="3227832"/>
              <a:ext cx="573024" cy="5836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92396" y="2668524"/>
              <a:ext cx="551688" cy="4998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5696" y="4870704"/>
              <a:ext cx="11250295" cy="1469390"/>
            </a:xfrm>
            <a:custGeom>
              <a:avLst/>
              <a:gdLst/>
              <a:ahLst/>
              <a:cxnLst/>
              <a:rect l="l" t="t" r="r" b="b"/>
              <a:pathLst>
                <a:path w="11250295" h="1469389">
                  <a:moveTo>
                    <a:pt x="11202289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9"/>
                  </a:lnTo>
                  <a:lnTo>
                    <a:pt x="0" y="1421218"/>
                  </a:lnTo>
                  <a:lnTo>
                    <a:pt x="3765" y="1439871"/>
                  </a:lnTo>
                  <a:lnTo>
                    <a:pt x="14033" y="1455102"/>
                  </a:lnTo>
                  <a:lnTo>
                    <a:pt x="29264" y="1465370"/>
                  </a:lnTo>
                  <a:lnTo>
                    <a:pt x="47917" y="1469136"/>
                  </a:lnTo>
                  <a:lnTo>
                    <a:pt x="11202289" y="1469136"/>
                  </a:lnTo>
                  <a:lnTo>
                    <a:pt x="11220914" y="1465370"/>
                  </a:lnTo>
                  <a:lnTo>
                    <a:pt x="11236134" y="1455102"/>
                  </a:lnTo>
                  <a:lnTo>
                    <a:pt x="11246401" y="1439871"/>
                  </a:lnTo>
                  <a:lnTo>
                    <a:pt x="11250168" y="1421218"/>
                  </a:lnTo>
                  <a:lnTo>
                    <a:pt x="11250168" y="47879"/>
                  </a:lnTo>
                  <a:lnTo>
                    <a:pt x="11246401" y="29253"/>
                  </a:lnTo>
                  <a:lnTo>
                    <a:pt x="11236134" y="14033"/>
                  </a:lnTo>
                  <a:lnTo>
                    <a:pt x="11220914" y="3766"/>
                  </a:lnTo>
                  <a:lnTo>
                    <a:pt x="1120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876" y="4809744"/>
              <a:ext cx="11275060" cy="1469390"/>
            </a:xfrm>
            <a:custGeom>
              <a:avLst/>
              <a:gdLst/>
              <a:ahLst/>
              <a:cxnLst/>
              <a:rect l="l" t="t" r="r" b="b"/>
              <a:pathLst>
                <a:path w="11275060" h="1469389">
                  <a:moveTo>
                    <a:pt x="11226673" y="0"/>
                  </a:moveTo>
                  <a:lnTo>
                    <a:pt x="47929" y="0"/>
                  </a:lnTo>
                  <a:lnTo>
                    <a:pt x="29275" y="3766"/>
                  </a:lnTo>
                  <a:lnTo>
                    <a:pt x="14039" y="14033"/>
                  </a:lnTo>
                  <a:lnTo>
                    <a:pt x="3767" y="29253"/>
                  </a:lnTo>
                  <a:lnTo>
                    <a:pt x="0" y="47878"/>
                  </a:lnTo>
                  <a:lnTo>
                    <a:pt x="0" y="1421206"/>
                  </a:lnTo>
                  <a:lnTo>
                    <a:pt x="3767" y="1439860"/>
                  </a:lnTo>
                  <a:lnTo>
                    <a:pt x="14039" y="1455096"/>
                  </a:lnTo>
                  <a:lnTo>
                    <a:pt x="29275" y="1465368"/>
                  </a:lnTo>
                  <a:lnTo>
                    <a:pt x="47929" y="1469135"/>
                  </a:lnTo>
                  <a:lnTo>
                    <a:pt x="11226673" y="1469135"/>
                  </a:lnTo>
                  <a:lnTo>
                    <a:pt x="11245298" y="1465368"/>
                  </a:lnTo>
                  <a:lnTo>
                    <a:pt x="11260518" y="1455096"/>
                  </a:lnTo>
                  <a:lnTo>
                    <a:pt x="11270785" y="1439860"/>
                  </a:lnTo>
                  <a:lnTo>
                    <a:pt x="11274552" y="1421206"/>
                  </a:lnTo>
                  <a:lnTo>
                    <a:pt x="11274552" y="47878"/>
                  </a:lnTo>
                  <a:lnTo>
                    <a:pt x="11270785" y="29253"/>
                  </a:lnTo>
                  <a:lnTo>
                    <a:pt x="11260518" y="14033"/>
                  </a:lnTo>
                  <a:lnTo>
                    <a:pt x="11245298" y="3766"/>
                  </a:lnTo>
                  <a:lnTo>
                    <a:pt x="11226673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2584" y="522427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0768" y="5175504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8"/>
                  </a:lnTo>
                  <a:lnTo>
                    <a:pt x="678434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39334" y="2149805"/>
            <a:ext cx="2079625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b="1" spc="-80" dirty="0">
                <a:latin typeface="Verdana"/>
                <a:cs typeface="Verdana"/>
              </a:rPr>
              <a:t>Электромеханические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200" b="1" spc="-85" dirty="0">
                <a:latin typeface="Verdana"/>
                <a:cs typeface="Verdana"/>
              </a:rPr>
              <a:t>преобразователи</a:t>
            </a:r>
            <a:r>
              <a:rPr sz="1200" b="1" spc="-140" dirty="0">
                <a:latin typeface="Verdana"/>
                <a:cs typeface="Verdana"/>
              </a:rPr>
              <a:t> </a:t>
            </a:r>
            <a:r>
              <a:rPr sz="1200" b="1" spc="-100" dirty="0">
                <a:latin typeface="Verdana"/>
                <a:cs typeface="Verdana"/>
              </a:rPr>
              <a:t>энергии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9672" y="2204720"/>
            <a:ext cx="2514600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90" dirty="0">
                <a:latin typeface="Verdana"/>
                <a:cs typeface="Verdana"/>
              </a:rPr>
              <a:t>Электрохимическая </a:t>
            </a:r>
            <a:r>
              <a:rPr sz="1200" b="1" spc="-55" dirty="0">
                <a:latin typeface="Verdana"/>
                <a:cs typeface="Verdana"/>
              </a:rPr>
              <a:t>обработка  </a:t>
            </a:r>
            <a:r>
              <a:rPr sz="1200" b="1" spc="-95" dirty="0">
                <a:latin typeface="Verdana"/>
                <a:cs typeface="Verdana"/>
              </a:rPr>
              <a:t>металлов </a:t>
            </a:r>
            <a:r>
              <a:rPr sz="1200" b="1" spc="-145" dirty="0">
                <a:latin typeface="Verdana"/>
                <a:cs typeface="Verdana"/>
              </a:rPr>
              <a:t>и</a:t>
            </a:r>
            <a:r>
              <a:rPr sz="1200" b="1" spc="-100" dirty="0">
                <a:latin typeface="Verdana"/>
                <a:cs typeface="Verdana"/>
              </a:rPr>
              <a:t> </a:t>
            </a:r>
            <a:r>
              <a:rPr sz="1200" b="1" spc="-105" dirty="0">
                <a:latin typeface="Verdana"/>
                <a:cs typeface="Verdana"/>
              </a:rPr>
              <a:t>сплавов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61178" y="2722626"/>
            <a:ext cx="2675890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114" dirty="0">
                <a:latin typeface="Verdana"/>
                <a:cs typeface="Verdana"/>
              </a:rPr>
              <a:t>Ионно-плазменные упрочняющие  </a:t>
            </a:r>
            <a:r>
              <a:rPr sz="1200" b="1" spc="-110" dirty="0">
                <a:latin typeface="Verdana"/>
                <a:cs typeface="Verdana"/>
              </a:rPr>
              <a:t>технологии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4211" y="3391280"/>
            <a:ext cx="3025140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80"/>
              </a:spcBef>
            </a:pPr>
            <a:r>
              <a:rPr sz="1200" b="1" spc="-114" dirty="0">
                <a:latin typeface="Verdana"/>
                <a:cs typeface="Verdana"/>
              </a:rPr>
              <a:t>Интеллектуальные </a:t>
            </a:r>
            <a:r>
              <a:rPr sz="1200" b="1" spc="-70" dirty="0">
                <a:latin typeface="Verdana"/>
                <a:cs typeface="Verdana"/>
              </a:rPr>
              <a:t>методы обработки  </a:t>
            </a:r>
            <a:r>
              <a:rPr sz="1200" b="1" spc="-85" dirty="0">
                <a:latin typeface="Verdana"/>
                <a:cs typeface="Verdana"/>
              </a:rPr>
              <a:t>информации </a:t>
            </a:r>
            <a:r>
              <a:rPr sz="1200" b="1" spc="-145" dirty="0">
                <a:latin typeface="Verdana"/>
                <a:cs typeface="Verdana"/>
              </a:rPr>
              <a:t>и</a:t>
            </a:r>
            <a:r>
              <a:rPr sz="1200" b="1" spc="-50" dirty="0">
                <a:latin typeface="Verdana"/>
                <a:cs typeface="Verdana"/>
              </a:rPr>
              <a:t> </a:t>
            </a:r>
            <a:r>
              <a:rPr sz="1200" b="1" spc="-125" dirty="0">
                <a:latin typeface="Verdana"/>
                <a:cs typeface="Verdana"/>
              </a:rPr>
              <a:t>управления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44878" y="2796285"/>
            <a:ext cx="2892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latin typeface="Verdana"/>
                <a:cs typeface="Verdana"/>
              </a:rPr>
              <a:t>Авиационные поршневые</a:t>
            </a:r>
            <a:r>
              <a:rPr sz="1200" b="1" spc="-110" dirty="0">
                <a:latin typeface="Verdana"/>
                <a:cs typeface="Verdana"/>
              </a:rPr>
              <a:t> </a:t>
            </a:r>
            <a:r>
              <a:rPr sz="1200" b="1" spc="-105" dirty="0">
                <a:latin typeface="Verdana"/>
                <a:cs typeface="Verdana"/>
              </a:rPr>
              <a:t>двигатели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3244" y="5292344"/>
            <a:ext cx="243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8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1767" y="5300598"/>
            <a:ext cx="1741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Научно-  исследовательских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институтов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85971" y="5186171"/>
            <a:ext cx="802005" cy="797560"/>
            <a:chOff x="3585971" y="5186171"/>
            <a:chExt cx="802005" cy="797560"/>
          </a:xfrm>
        </p:grpSpPr>
        <p:sp>
          <p:nvSpPr>
            <p:cNvPr id="42" name="object 42"/>
            <p:cNvSpPr/>
            <p:nvPr/>
          </p:nvSpPr>
          <p:spPr>
            <a:xfrm>
              <a:off x="3637787" y="523341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4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8" y="678408"/>
                  </a:lnTo>
                  <a:lnTo>
                    <a:pt x="749808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85971" y="51861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7"/>
                  </a:lnTo>
                  <a:lnTo>
                    <a:pt x="678433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768344" y="5302097"/>
            <a:ext cx="385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FF"/>
                </a:solidFill>
                <a:latin typeface="Impact"/>
                <a:cs typeface="Impact"/>
              </a:rPr>
              <a:t>14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51984" y="5310378"/>
            <a:ext cx="1497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Студенческих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онстру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торских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бюро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28180" y="5307025"/>
            <a:ext cx="1419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Малых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нн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овацио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нных  предприятий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102096" y="5175503"/>
            <a:ext cx="803275" cy="798830"/>
            <a:chOff x="6102096" y="5175503"/>
            <a:chExt cx="803275" cy="798830"/>
          </a:xfrm>
        </p:grpSpPr>
        <p:sp>
          <p:nvSpPr>
            <p:cNvPr id="48" name="object 48"/>
            <p:cNvSpPr/>
            <p:nvPr/>
          </p:nvSpPr>
          <p:spPr>
            <a:xfrm>
              <a:off x="6155436" y="52242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4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8" y="678408"/>
                  </a:lnTo>
                  <a:lnTo>
                    <a:pt x="749808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02096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3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354571" y="5292344"/>
            <a:ext cx="245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9</a:t>
            </a:r>
            <a:endParaRPr sz="3200">
              <a:latin typeface="Impact"/>
              <a:cs typeface="Impac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60892" y="5175503"/>
            <a:ext cx="802005" cy="798830"/>
            <a:chOff x="8660892" y="5175503"/>
            <a:chExt cx="802005" cy="798830"/>
          </a:xfrm>
        </p:grpSpPr>
        <p:sp>
          <p:nvSpPr>
            <p:cNvPr id="52" name="object 52"/>
            <p:cNvSpPr/>
            <p:nvPr/>
          </p:nvSpPr>
          <p:spPr>
            <a:xfrm>
              <a:off x="8714232" y="5224271"/>
              <a:ext cx="748665" cy="749935"/>
            </a:xfrm>
            <a:custGeom>
              <a:avLst/>
              <a:gdLst/>
              <a:ahLst/>
              <a:cxnLst/>
              <a:rect l="l" t="t" r="r" b="b"/>
              <a:pathLst>
                <a:path w="748665" h="749935">
                  <a:moveTo>
                    <a:pt x="677037" y="0"/>
                  </a:moveTo>
                  <a:lnTo>
                    <a:pt x="71247" y="0"/>
                  </a:lnTo>
                  <a:lnTo>
                    <a:pt x="43505" y="5595"/>
                  </a:lnTo>
                  <a:lnTo>
                    <a:pt x="20859" y="20859"/>
                  </a:lnTo>
                  <a:lnTo>
                    <a:pt x="5595" y="43505"/>
                  </a:lnTo>
                  <a:lnTo>
                    <a:pt x="0" y="71246"/>
                  </a:lnTo>
                  <a:lnTo>
                    <a:pt x="0" y="678548"/>
                  </a:lnTo>
                  <a:lnTo>
                    <a:pt x="5595" y="706286"/>
                  </a:lnTo>
                  <a:lnTo>
                    <a:pt x="20859" y="728937"/>
                  </a:lnTo>
                  <a:lnTo>
                    <a:pt x="43505" y="744208"/>
                  </a:lnTo>
                  <a:lnTo>
                    <a:pt x="71247" y="749807"/>
                  </a:lnTo>
                  <a:lnTo>
                    <a:pt x="677037" y="749807"/>
                  </a:lnTo>
                  <a:lnTo>
                    <a:pt x="704778" y="744208"/>
                  </a:lnTo>
                  <a:lnTo>
                    <a:pt x="727424" y="728937"/>
                  </a:lnTo>
                  <a:lnTo>
                    <a:pt x="742688" y="706286"/>
                  </a:lnTo>
                  <a:lnTo>
                    <a:pt x="748284" y="678548"/>
                  </a:lnTo>
                  <a:lnTo>
                    <a:pt x="748284" y="71246"/>
                  </a:lnTo>
                  <a:lnTo>
                    <a:pt x="742688" y="43505"/>
                  </a:lnTo>
                  <a:lnTo>
                    <a:pt x="727424" y="20859"/>
                  </a:lnTo>
                  <a:lnTo>
                    <a:pt x="704778" y="5595"/>
                  </a:lnTo>
                  <a:lnTo>
                    <a:pt x="677037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60892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3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838438" y="5292344"/>
            <a:ext cx="393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Impact"/>
                <a:cs typeface="Impact"/>
              </a:rPr>
              <a:t>37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52507" y="5265801"/>
            <a:ext cx="1741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Учебных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научно-  исследовательских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лабораторий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491983" y="1234294"/>
            <a:ext cx="4404995" cy="3314065"/>
            <a:chOff x="7491983" y="1234294"/>
            <a:chExt cx="4404995" cy="3314065"/>
          </a:xfrm>
        </p:grpSpPr>
        <p:sp>
          <p:nvSpPr>
            <p:cNvPr id="57" name="object 57"/>
            <p:cNvSpPr/>
            <p:nvPr/>
          </p:nvSpPr>
          <p:spPr>
            <a:xfrm>
              <a:off x="7491983" y="2849880"/>
              <a:ext cx="2576322" cy="16055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59039" y="2862072"/>
              <a:ext cx="2394585" cy="1571625"/>
            </a:xfrm>
            <a:custGeom>
              <a:avLst/>
              <a:gdLst/>
              <a:ahLst/>
              <a:cxnLst/>
              <a:rect l="l" t="t" r="r" b="b"/>
              <a:pathLst>
                <a:path w="2394584" h="1571625">
                  <a:moveTo>
                    <a:pt x="0" y="785621"/>
                  </a:moveTo>
                  <a:lnTo>
                    <a:pt x="5479" y="709969"/>
                  </a:lnTo>
                  <a:lnTo>
                    <a:pt x="21584" y="636350"/>
                  </a:lnTo>
                  <a:lnTo>
                    <a:pt x="47813" y="565093"/>
                  </a:lnTo>
                  <a:lnTo>
                    <a:pt x="64567" y="530453"/>
                  </a:lnTo>
                  <a:lnTo>
                    <a:pt x="83663" y="496527"/>
                  </a:lnTo>
                  <a:lnTo>
                    <a:pt x="105040" y="463357"/>
                  </a:lnTo>
                  <a:lnTo>
                    <a:pt x="128634" y="430983"/>
                  </a:lnTo>
                  <a:lnTo>
                    <a:pt x="154383" y="399446"/>
                  </a:lnTo>
                  <a:lnTo>
                    <a:pt x="182224" y="368789"/>
                  </a:lnTo>
                  <a:lnTo>
                    <a:pt x="212095" y="339051"/>
                  </a:lnTo>
                  <a:lnTo>
                    <a:pt x="243931" y="310274"/>
                  </a:lnTo>
                  <a:lnTo>
                    <a:pt x="277672" y="282500"/>
                  </a:lnTo>
                  <a:lnTo>
                    <a:pt x="313254" y="255770"/>
                  </a:lnTo>
                  <a:lnTo>
                    <a:pt x="350615" y="230123"/>
                  </a:lnTo>
                  <a:lnTo>
                    <a:pt x="389691" y="205603"/>
                  </a:lnTo>
                  <a:lnTo>
                    <a:pt x="430421" y="182250"/>
                  </a:lnTo>
                  <a:lnTo>
                    <a:pt x="472740" y="160105"/>
                  </a:lnTo>
                  <a:lnTo>
                    <a:pt x="516588" y="139210"/>
                  </a:lnTo>
                  <a:lnTo>
                    <a:pt x="561901" y="119605"/>
                  </a:lnTo>
                  <a:lnTo>
                    <a:pt x="608616" y="101332"/>
                  </a:lnTo>
                  <a:lnTo>
                    <a:pt x="656670" y="84431"/>
                  </a:lnTo>
                  <a:lnTo>
                    <a:pt x="706002" y="68945"/>
                  </a:lnTo>
                  <a:lnTo>
                    <a:pt x="756547" y="54914"/>
                  </a:lnTo>
                  <a:lnTo>
                    <a:pt x="808245" y="42380"/>
                  </a:lnTo>
                  <a:lnTo>
                    <a:pt x="861031" y="31383"/>
                  </a:lnTo>
                  <a:lnTo>
                    <a:pt x="914843" y="21965"/>
                  </a:lnTo>
                  <a:lnTo>
                    <a:pt x="969619" y="14167"/>
                  </a:lnTo>
                  <a:lnTo>
                    <a:pt x="1025295" y="8031"/>
                  </a:lnTo>
                  <a:lnTo>
                    <a:pt x="1081809" y="3596"/>
                  </a:lnTo>
                  <a:lnTo>
                    <a:pt x="1139099" y="906"/>
                  </a:lnTo>
                  <a:lnTo>
                    <a:pt x="1197102" y="0"/>
                  </a:lnTo>
                  <a:lnTo>
                    <a:pt x="1255104" y="906"/>
                  </a:lnTo>
                  <a:lnTo>
                    <a:pt x="1312394" y="3596"/>
                  </a:lnTo>
                  <a:lnTo>
                    <a:pt x="1368908" y="8031"/>
                  </a:lnTo>
                  <a:lnTo>
                    <a:pt x="1424584" y="14167"/>
                  </a:lnTo>
                  <a:lnTo>
                    <a:pt x="1479360" y="21965"/>
                  </a:lnTo>
                  <a:lnTo>
                    <a:pt x="1533172" y="31383"/>
                  </a:lnTo>
                  <a:lnTo>
                    <a:pt x="1585958" y="42380"/>
                  </a:lnTo>
                  <a:lnTo>
                    <a:pt x="1637656" y="54914"/>
                  </a:lnTo>
                  <a:lnTo>
                    <a:pt x="1688201" y="68945"/>
                  </a:lnTo>
                  <a:lnTo>
                    <a:pt x="1737533" y="84431"/>
                  </a:lnTo>
                  <a:lnTo>
                    <a:pt x="1785587" y="101332"/>
                  </a:lnTo>
                  <a:lnTo>
                    <a:pt x="1832302" y="119605"/>
                  </a:lnTo>
                  <a:lnTo>
                    <a:pt x="1877615" y="139210"/>
                  </a:lnTo>
                  <a:lnTo>
                    <a:pt x="1921463" y="160105"/>
                  </a:lnTo>
                  <a:lnTo>
                    <a:pt x="1963782" y="182250"/>
                  </a:lnTo>
                  <a:lnTo>
                    <a:pt x="2004512" y="205603"/>
                  </a:lnTo>
                  <a:lnTo>
                    <a:pt x="2043588" y="230124"/>
                  </a:lnTo>
                  <a:lnTo>
                    <a:pt x="2080949" y="255770"/>
                  </a:lnTo>
                  <a:lnTo>
                    <a:pt x="2116531" y="282500"/>
                  </a:lnTo>
                  <a:lnTo>
                    <a:pt x="2150272" y="310274"/>
                  </a:lnTo>
                  <a:lnTo>
                    <a:pt x="2182108" y="339051"/>
                  </a:lnTo>
                  <a:lnTo>
                    <a:pt x="2211979" y="368789"/>
                  </a:lnTo>
                  <a:lnTo>
                    <a:pt x="2239820" y="399446"/>
                  </a:lnTo>
                  <a:lnTo>
                    <a:pt x="2265569" y="430983"/>
                  </a:lnTo>
                  <a:lnTo>
                    <a:pt x="2289163" y="463357"/>
                  </a:lnTo>
                  <a:lnTo>
                    <a:pt x="2310540" y="496527"/>
                  </a:lnTo>
                  <a:lnTo>
                    <a:pt x="2329636" y="530453"/>
                  </a:lnTo>
                  <a:lnTo>
                    <a:pt x="2346390" y="565093"/>
                  </a:lnTo>
                  <a:lnTo>
                    <a:pt x="2360739" y="600406"/>
                  </a:lnTo>
                  <a:lnTo>
                    <a:pt x="2381968" y="672885"/>
                  </a:lnTo>
                  <a:lnTo>
                    <a:pt x="2392823" y="747562"/>
                  </a:lnTo>
                  <a:lnTo>
                    <a:pt x="2394204" y="785621"/>
                  </a:lnTo>
                  <a:lnTo>
                    <a:pt x="2392823" y="823681"/>
                  </a:lnTo>
                  <a:lnTo>
                    <a:pt x="2381968" y="898358"/>
                  </a:lnTo>
                  <a:lnTo>
                    <a:pt x="2360739" y="970837"/>
                  </a:lnTo>
                  <a:lnTo>
                    <a:pt x="2346390" y="1006150"/>
                  </a:lnTo>
                  <a:lnTo>
                    <a:pt x="2329636" y="1040790"/>
                  </a:lnTo>
                  <a:lnTo>
                    <a:pt x="2310540" y="1074716"/>
                  </a:lnTo>
                  <a:lnTo>
                    <a:pt x="2289163" y="1107886"/>
                  </a:lnTo>
                  <a:lnTo>
                    <a:pt x="2265569" y="1140260"/>
                  </a:lnTo>
                  <a:lnTo>
                    <a:pt x="2239820" y="1171797"/>
                  </a:lnTo>
                  <a:lnTo>
                    <a:pt x="2211979" y="1202454"/>
                  </a:lnTo>
                  <a:lnTo>
                    <a:pt x="2182108" y="1232192"/>
                  </a:lnTo>
                  <a:lnTo>
                    <a:pt x="2150272" y="1260969"/>
                  </a:lnTo>
                  <a:lnTo>
                    <a:pt x="2116531" y="1288743"/>
                  </a:lnTo>
                  <a:lnTo>
                    <a:pt x="2080949" y="1315473"/>
                  </a:lnTo>
                  <a:lnTo>
                    <a:pt x="2043588" y="1341119"/>
                  </a:lnTo>
                  <a:lnTo>
                    <a:pt x="2004512" y="1365640"/>
                  </a:lnTo>
                  <a:lnTo>
                    <a:pt x="1963782" y="1388993"/>
                  </a:lnTo>
                  <a:lnTo>
                    <a:pt x="1921463" y="1411138"/>
                  </a:lnTo>
                  <a:lnTo>
                    <a:pt x="1877615" y="1432033"/>
                  </a:lnTo>
                  <a:lnTo>
                    <a:pt x="1832302" y="1451638"/>
                  </a:lnTo>
                  <a:lnTo>
                    <a:pt x="1785587" y="1469911"/>
                  </a:lnTo>
                  <a:lnTo>
                    <a:pt x="1737533" y="1486812"/>
                  </a:lnTo>
                  <a:lnTo>
                    <a:pt x="1688201" y="1502298"/>
                  </a:lnTo>
                  <a:lnTo>
                    <a:pt x="1637656" y="1516329"/>
                  </a:lnTo>
                  <a:lnTo>
                    <a:pt x="1585958" y="1528863"/>
                  </a:lnTo>
                  <a:lnTo>
                    <a:pt x="1533172" y="1539860"/>
                  </a:lnTo>
                  <a:lnTo>
                    <a:pt x="1479360" y="1549278"/>
                  </a:lnTo>
                  <a:lnTo>
                    <a:pt x="1424584" y="1557076"/>
                  </a:lnTo>
                  <a:lnTo>
                    <a:pt x="1368908" y="1563212"/>
                  </a:lnTo>
                  <a:lnTo>
                    <a:pt x="1312394" y="1567647"/>
                  </a:lnTo>
                  <a:lnTo>
                    <a:pt x="1255104" y="1570337"/>
                  </a:lnTo>
                  <a:lnTo>
                    <a:pt x="1197102" y="1571244"/>
                  </a:lnTo>
                  <a:lnTo>
                    <a:pt x="1139099" y="1570337"/>
                  </a:lnTo>
                  <a:lnTo>
                    <a:pt x="1081809" y="1567647"/>
                  </a:lnTo>
                  <a:lnTo>
                    <a:pt x="1025295" y="1563212"/>
                  </a:lnTo>
                  <a:lnTo>
                    <a:pt x="969619" y="1557076"/>
                  </a:lnTo>
                  <a:lnTo>
                    <a:pt x="914843" y="1549278"/>
                  </a:lnTo>
                  <a:lnTo>
                    <a:pt x="861031" y="1539860"/>
                  </a:lnTo>
                  <a:lnTo>
                    <a:pt x="808245" y="1528863"/>
                  </a:lnTo>
                  <a:lnTo>
                    <a:pt x="756547" y="1516329"/>
                  </a:lnTo>
                  <a:lnTo>
                    <a:pt x="706002" y="1502298"/>
                  </a:lnTo>
                  <a:lnTo>
                    <a:pt x="656670" y="1486812"/>
                  </a:lnTo>
                  <a:lnTo>
                    <a:pt x="608616" y="1469911"/>
                  </a:lnTo>
                  <a:lnTo>
                    <a:pt x="561901" y="1451638"/>
                  </a:lnTo>
                  <a:lnTo>
                    <a:pt x="516588" y="1432033"/>
                  </a:lnTo>
                  <a:lnTo>
                    <a:pt x="472740" y="1411138"/>
                  </a:lnTo>
                  <a:lnTo>
                    <a:pt x="430421" y="1388993"/>
                  </a:lnTo>
                  <a:lnTo>
                    <a:pt x="389691" y="1365640"/>
                  </a:lnTo>
                  <a:lnTo>
                    <a:pt x="350615" y="1341120"/>
                  </a:lnTo>
                  <a:lnTo>
                    <a:pt x="313254" y="1315473"/>
                  </a:lnTo>
                  <a:lnTo>
                    <a:pt x="277672" y="1288743"/>
                  </a:lnTo>
                  <a:lnTo>
                    <a:pt x="243931" y="1260969"/>
                  </a:lnTo>
                  <a:lnTo>
                    <a:pt x="212095" y="1232192"/>
                  </a:lnTo>
                  <a:lnTo>
                    <a:pt x="182224" y="1202454"/>
                  </a:lnTo>
                  <a:lnTo>
                    <a:pt x="154383" y="1171797"/>
                  </a:lnTo>
                  <a:lnTo>
                    <a:pt x="128634" y="1140260"/>
                  </a:lnTo>
                  <a:lnTo>
                    <a:pt x="105040" y="1107886"/>
                  </a:lnTo>
                  <a:lnTo>
                    <a:pt x="83663" y="1074716"/>
                  </a:lnTo>
                  <a:lnTo>
                    <a:pt x="64567" y="1040790"/>
                  </a:lnTo>
                  <a:lnTo>
                    <a:pt x="47813" y="1006150"/>
                  </a:lnTo>
                  <a:lnTo>
                    <a:pt x="33464" y="970837"/>
                  </a:lnTo>
                  <a:lnTo>
                    <a:pt x="12235" y="898358"/>
                  </a:lnTo>
                  <a:lnTo>
                    <a:pt x="1380" y="823681"/>
                  </a:lnTo>
                  <a:lnTo>
                    <a:pt x="0" y="785621"/>
                  </a:lnTo>
                  <a:close/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186671" y="1299972"/>
              <a:ext cx="2600705" cy="1684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71813" y="1240644"/>
              <a:ext cx="3218815" cy="3301365"/>
            </a:xfrm>
            <a:custGeom>
              <a:avLst/>
              <a:gdLst/>
              <a:ahLst/>
              <a:cxnLst/>
              <a:rect l="l" t="t" r="r" b="b"/>
              <a:pathLst>
                <a:path w="3218815" h="3301365">
                  <a:moveTo>
                    <a:pt x="604774" y="907433"/>
                  </a:moveTo>
                  <a:lnTo>
                    <a:pt x="610288" y="831781"/>
                  </a:lnTo>
                  <a:lnTo>
                    <a:pt x="626496" y="758161"/>
                  </a:lnTo>
                  <a:lnTo>
                    <a:pt x="652893" y="686904"/>
                  </a:lnTo>
                  <a:lnTo>
                    <a:pt x="669754" y="652264"/>
                  </a:lnTo>
                  <a:lnTo>
                    <a:pt x="688972" y="618339"/>
                  </a:lnTo>
                  <a:lnTo>
                    <a:pt x="710486" y="585168"/>
                  </a:lnTo>
                  <a:lnTo>
                    <a:pt x="734231" y="552794"/>
                  </a:lnTo>
                  <a:lnTo>
                    <a:pt x="760144" y="521258"/>
                  </a:lnTo>
                  <a:lnTo>
                    <a:pt x="788163" y="490600"/>
                  </a:lnTo>
                  <a:lnTo>
                    <a:pt x="818223" y="460862"/>
                  </a:lnTo>
                  <a:lnTo>
                    <a:pt x="850263" y="432086"/>
                  </a:lnTo>
                  <a:lnTo>
                    <a:pt x="884219" y="404311"/>
                  </a:lnTo>
                  <a:lnTo>
                    <a:pt x="920028" y="377581"/>
                  </a:lnTo>
                  <a:lnTo>
                    <a:pt x="957627" y="351935"/>
                  </a:lnTo>
                  <a:lnTo>
                    <a:pt x="996953" y="327415"/>
                  </a:lnTo>
                  <a:lnTo>
                    <a:pt x="1037942" y="304061"/>
                  </a:lnTo>
                  <a:lnTo>
                    <a:pt x="1080531" y="281916"/>
                  </a:lnTo>
                  <a:lnTo>
                    <a:pt x="1124658" y="261021"/>
                  </a:lnTo>
                  <a:lnTo>
                    <a:pt x="1170259" y="241416"/>
                  </a:lnTo>
                  <a:lnTo>
                    <a:pt x="1217271" y="223143"/>
                  </a:lnTo>
                  <a:lnTo>
                    <a:pt x="1265632" y="206243"/>
                  </a:lnTo>
                  <a:lnTo>
                    <a:pt x="1315277" y="190756"/>
                  </a:lnTo>
                  <a:lnTo>
                    <a:pt x="1366144" y="176726"/>
                  </a:lnTo>
                  <a:lnTo>
                    <a:pt x="1418170" y="164191"/>
                  </a:lnTo>
                  <a:lnTo>
                    <a:pt x="1471292" y="153194"/>
                  </a:lnTo>
                  <a:lnTo>
                    <a:pt x="1525446" y="143777"/>
                  </a:lnTo>
                  <a:lnTo>
                    <a:pt x="1580569" y="135979"/>
                  </a:lnTo>
                  <a:lnTo>
                    <a:pt x="1636599" y="129842"/>
                  </a:lnTo>
                  <a:lnTo>
                    <a:pt x="1693472" y="125408"/>
                  </a:lnTo>
                  <a:lnTo>
                    <a:pt x="1751125" y="122717"/>
                  </a:lnTo>
                  <a:lnTo>
                    <a:pt x="1809495" y="121811"/>
                  </a:lnTo>
                  <a:lnTo>
                    <a:pt x="1867866" y="122717"/>
                  </a:lnTo>
                  <a:lnTo>
                    <a:pt x="1925519" y="125408"/>
                  </a:lnTo>
                  <a:lnTo>
                    <a:pt x="1982392" y="129842"/>
                  </a:lnTo>
                  <a:lnTo>
                    <a:pt x="2038422" y="135979"/>
                  </a:lnTo>
                  <a:lnTo>
                    <a:pt x="2093545" y="143777"/>
                  </a:lnTo>
                  <a:lnTo>
                    <a:pt x="2147699" y="153194"/>
                  </a:lnTo>
                  <a:lnTo>
                    <a:pt x="2200821" y="164191"/>
                  </a:lnTo>
                  <a:lnTo>
                    <a:pt x="2252847" y="176726"/>
                  </a:lnTo>
                  <a:lnTo>
                    <a:pt x="2303714" y="190756"/>
                  </a:lnTo>
                  <a:lnTo>
                    <a:pt x="2353359" y="206243"/>
                  </a:lnTo>
                  <a:lnTo>
                    <a:pt x="2401720" y="223143"/>
                  </a:lnTo>
                  <a:lnTo>
                    <a:pt x="2448732" y="241416"/>
                  </a:lnTo>
                  <a:lnTo>
                    <a:pt x="2494333" y="261021"/>
                  </a:lnTo>
                  <a:lnTo>
                    <a:pt x="2538460" y="281916"/>
                  </a:lnTo>
                  <a:lnTo>
                    <a:pt x="2581049" y="304061"/>
                  </a:lnTo>
                  <a:lnTo>
                    <a:pt x="2622038" y="327415"/>
                  </a:lnTo>
                  <a:lnTo>
                    <a:pt x="2661364" y="351935"/>
                  </a:lnTo>
                  <a:lnTo>
                    <a:pt x="2698963" y="377581"/>
                  </a:lnTo>
                  <a:lnTo>
                    <a:pt x="2734772" y="404311"/>
                  </a:lnTo>
                  <a:lnTo>
                    <a:pt x="2768728" y="432086"/>
                  </a:lnTo>
                  <a:lnTo>
                    <a:pt x="2800768" y="460862"/>
                  </a:lnTo>
                  <a:lnTo>
                    <a:pt x="2830828" y="490600"/>
                  </a:lnTo>
                  <a:lnTo>
                    <a:pt x="2858847" y="521258"/>
                  </a:lnTo>
                  <a:lnTo>
                    <a:pt x="2884760" y="552794"/>
                  </a:lnTo>
                  <a:lnTo>
                    <a:pt x="2908505" y="585168"/>
                  </a:lnTo>
                  <a:lnTo>
                    <a:pt x="2930019" y="618339"/>
                  </a:lnTo>
                  <a:lnTo>
                    <a:pt x="2949237" y="652264"/>
                  </a:lnTo>
                  <a:lnTo>
                    <a:pt x="2966098" y="686904"/>
                  </a:lnTo>
                  <a:lnTo>
                    <a:pt x="2980539" y="722217"/>
                  </a:lnTo>
                  <a:lnTo>
                    <a:pt x="3001904" y="794696"/>
                  </a:lnTo>
                  <a:lnTo>
                    <a:pt x="3012828" y="869373"/>
                  </a:lnTo>
                  <a:lnTo>
                    <a:pt x="3014217" y="907433"/>
                  </a:lnTo>
                  <a:lnTo>
                    <a:pt x="3012828" y="945492"/>
                  </a:lnTo>
                  <a:lnTo>
                    <a:pt x="3001904" y="1020169"/>
                  </a:lnTo>
                  <a:lnTo>
                    <a:pt x="2980539" y="1092649"/>
                  </a:lnTo>
                  <a:lnTo>
                    <a:pt x="2966098" y="1127961"/>
                  </a:lnTo>
                  <a:lnTo>
                    <a:pt x="2949237" y="1162601"/>
                  </a:lnTo>
                  <a:lnTo>
                    <a:pt x="2930019" y="1196527"/>
                  </a:lnTo>
                  <a:lnTo>
                    <a:pt x="2908505" y="1229697"/>
                  </a:lnTo>
                  <a:lnTo>
                    <a:pt x="2884760" y="1262071"/>
                  </a:lnTo>
                  <a:lnTo>
                    <a:pt x="2858847" y="1293608"/>
                  </a:lnTo>
                  <a:lnTo>
                    <a:pt x="2830828" y="1324265"/>
                  </a:lnTo>
                  <a:lnTo>
                    <a:pt x="2800768" y="1354003"/>
                  </a:lnTo>
                  <a:lnTo>
                    <a:pt x="2768728" y="1382780"/>
                  </a:lnTo>
                  <a:lnTo>
                    <a:pt x="2734772" y="1410554"/>
                  </a:lnTo>
                  <a:lnTo>
                    <a:pt x="2698963" y="1437285"/>
                  </a:lnTo>
                  <a:lnTo>
                    <a:pt x="2661364" y="1462931"/>
                  </a:lnTo>
                  <a:lnTo>
                    <a:pt x="2622038" y="1487451"/>
                  </a:lnTo>
                  <a:lnTo>
                    <a:pt x="2581049" y="1510804"/>
                  </a:lnTo>
                  <a:lnTo>
                    <a:pt x="2538460" y="1532949"/>
                  </a:lnTo>
                  <a:lnTo>
                    <a:pt x="2494333" y="1553844"/>
                  </a:lnTo>
                  <a:lnTo>
                    <a:pt x="2448732" y="1573449"/>
                  </a:lnTo>
                  <a:lnTo>
                    <a:pt x="2401720" y="1591723"/>
                  </a:lnTo>
                  <a:lnTo>
                    <a:pt x="2353359" y="1608623"/>
                  </a:lnTo>
                  <a:lnTo>
                    <a:pt x="2303714" y="1624109"/>
                  </a:lnTo>
                  <a:lnTo>
                    <a:pt x="2252847" y="1638140"/>
                  </a:lnTo>
                  <a:lnTo>
                    <a:pt x="2200821" y="1650674"/>
                  </a:lnTo>
                  <a:lnTo>
                    <a:pt x="2147699" y="1661671"/>
                  </a:lnTo>
                  <a:lnTo>
                    <a:pt x="2093545" y="1671089"/>
                  </a:lnTo>
                  <a:lnTo>
                    <a:pt x="2038422" y="1678887"/>
                  </a:lnTo>
                  <a:lnTo>
                    <a:pt x="1982392" y="1685023"/>
                  </a:lnTo>
                  <a:lnTo>
                    <a:pt x="1925519" y="1689458"/>
                  </a:lnTo>
                  <a:lnTo>
                    <a:pt x="1867866" y="1692149"/>
                  </a:lnTo>
                  <a:lnTo>
                    <a:pt x="1809495" y="1693055"/>
                  </a:lnTo>
                  <a:lnTo>
                    <a:pt x="1751125" y="1692149"/>
                  </a:lnTo>
                  <a:lnTo>
                    <a:pt x="1693472" y="1689458"/>
                  </a:lnTo>
                  <a:lnTo>
                    <a:pt x="1636599" y="1685023"/>
                  </a:lnTo>
                  <a:lnTo>
                    <a:pt x="1580569" y="1678887"/>
                  </a:lnTo>
                  <a:lnTo>
                    <a:pt x="1525446" y="1671089"/>
                  </a:lnTo>
                  <a:lnTo>
                    <a:pt x="1471292" y="1661671"/>
                  </a:lnTo>
                  <a:lnTo>
                    <a:pt x="1418170" y="1650674"/>
                  </a:lnTo>
                  <a:lnTo>
                    <a:pt x="1366144" y="1638140"/>
                  </a:lnTo>
                  <a:lnTo>
                    <a:pt x="1315277" y="1624109"/>
                  </a:lnTo>
                  <a:lnTo>
                    <a:pt x="1265632" y="1608623"/>
                  </a:lnTo>
                  <a:lnTo>
                    <a:pt x="1217271" y="1591723"/>
                  </a:lnTo>
                  <a:lnTo>
                    <a:pt x="1170259" y="1573449"/>
                  </a:lnTo>
                  <a:lnTo>
                    <a:pt x="1124658" y="1553844"/>
                  </a:lnTo>
                  <a:lnTo>
                    <a:pt x="1080531" y="1532949"/>
                  </a:lnTo>
                  <a:lnTo>
                    <a:pt x="1037942" y="1510804"/>
                  </a:lnTo>
                  <a:lnTo>
                    <a:pt x="996953" y="1487451"/>
                  </a:lnTo>
                  <a:lnTo>
                    <a:pt x="957627" y="1462931"/>
                  </a:lnTo>
                  <a:lnTo>
                    <a:pt x="920028" y="1437285"/>
                  </a:lnTo>
                  <a:lnTo>
                    <a:pt x="884219" y="1410554"/>
                  </a:lnTo>
                  <a:lnTo>
                    <a:pt x="850263" y="1382780"/>
                  </a:lnTo>
                  <a:lnTo>
                    <a:pt x="818223" y="1354003"/>
                  </a:lnTo>
                  <a:lnTo>
                    <a:pt x="788163" y="1324265"/>
                  </a:lnTo>
                  <a:lnTo>
                    <a:pt x="760144" y="1293608"/>
                  </a:lnTo>
                  <a:lnTo>
                    <a:pt x="734231" y="1262071"/>
                  </a:lnTo>
                  <a:lnTo>
                    <a:pt x="710486" y="1229697"/>
                  </a:lnTo>
                  <a:lnTo>
                    <a:pt x="688972" y="1196527"/>
                  </a:lnTo>
                  <a:lnTo>
                    <a:pt x="669754" y="1162601"/>
                  </a:lnTo>
                  <a:lnTo>
                    <a:pt x="652893" y="1127961"/>
                  </a:lnTo>
                  <a:lnTo>
                    <a:pt x="638452" y="1092649"/>
                  </a:lnTo>
                  <a:lnTo>
                    <a:pt x="617087" y="1020169"/>
                  </a:lnTo>
                  <a:lnTo>
                    <a:pt x="606163" y="945492"/>
                  </a:lnTo>
                  <a:lnTo>
                    <a:pt x="604774" y="907433"/>
                  </a:lnTo>
                  <a:close/>
                </a:path>
                <a:path w="3218815" h="3301365">
                  <a:moveTo>
                    <a:pt x="0" y="1481346"/>
                  </a:moveTo>
                  <a:lnTo>
                    <a:pt x="56234" y="1478244"/>
                  </a:lnTo>
                  <a:lnTo>
                    <a:pt x="112107" y="1476755"/>
                  </a:lnTo>
                  <a:lnTo>
                    <a:pt x="167569" y="1476851"/>
                  </a:lnTo>
                  <a:lnTo>
                    <a:pt x="222568" y="1478504"/>
                  </a:lnTo>
                  <a:lnTo>
                    <a:pt x="277055" y="1481684"/>
                  </a:lnTo>
                  <a:lnTo>
                    <a:pt x="330977" y="1486363"/>
                  </a:lnTo>
                  <a:lnTo>
                    <a:pt x="384285" y="1492514"/>
                  </a:lnTo>
                  <a:lnTo>
                    <a:pt x="436928" y="1500108"/>
                  </a:lnTo>
                  <a:lnTo>
                    <a:pt x="488855" y="1509117"/>
                  </a:lnTo>
                  <a:lnTo>
                    <a:pt x="540015" y="1519512"/>
                  </a:lnTo>
                  <a:lnTo>
                    <a:pt x="590357" y="1531265"/>
                  </a:lnTo>
                  <a:lnTo>
                    <a:pt x="639831" y="1544347"/>
                  </a:lnTo>
                  <a:lnTo>
                    <a:pt x="688387" y="1558731"/>
                  </a:lnTo>
                  <a:lnTo>
                    <a:pt x="735972" y="1574388"/>
                  </a:lnTo>
                  <a:lnTo>
                    <a:pt x="782537" y="1591289"/>
                  </a:lnTo>
                  <a:lnTo>
                    <a:pt x="828031" y="1609407"/>
                  </a:lnTo>
                  <a:lnTo>
                    <a:pt x="872402" y="1628713"/>
                  </a:lnTo>
                  <a:lnTo>
                    <a:pt x="915601" y="1649179"/>
                  </a:lnTo>
                  <a:lnTo>
                    <a:pt x="957577" y="1670776"/>
                  </a:lnTo>
                  <a:lnTo>
                    <a:pt x="998278" y="1693476"/>
                  </a:lnTo>
                  <a:lnTo>
                    <a:pt x="1037655" y="1717251"/>
                  </a:lnTo>
                  <a:lnTo>
                    <a:pt x="1075655" y="1742072"/>
                  </a:lnTo>
                  <a:lnTo>
                    <a:pt x="1112230" y="1767911"/>
                  </a:lnTo>
                  <a:lnTo>
                    <a:pt x="1147327" y="1794740"/>
                  </a:lnTo>
                  <a:lnTo>
                    <a:pt x="1180896" y="1822531"/>
                  </a:lnTo>
                  <a:lnTo>
                    <a:pt x="1212887" y="1851254"/>
                  </a:lnTo>
                  <a:lnTo>
                    <a:pt x="1243248" y="1880883"/>
                  </a:lnTo>
                  <a:lnTo>
                    <a:pt x="1271930" y="1911388"/>
                  </a:lnTo>
                  <a:lnTo>
                    <a:pt x="1298880" y="1942741"/>
                  </a:lnTo>
                  <a:lnTo>
                    <a:pt x="1324049" y="1974913"/>
                  </a:lnTo>
                  <a:lnTo>
                    <a:pt x="1347385" y="2007878"/>
                  </a:lnTo>
                  <a:lnTo>
                    <a:pt x="1368839" y="2041605"/>
                  </a:lnTo>
                  <a:lnTo>
                    <a:pt x="1388358" y="2076067"/>
                  </a:lnTo>
                  <a:lnTo>
                    <a:pt x="1405893" y="2111236"/>
                  </a:lnTo>
                  <a:lnTo>
                    <a:pt x="1421393" y="2147083"/>
                  </a:lnTo>
                  <a:lnTo>
                    <a:pt x="1434806" y="2183580"/>
                  </a:lnTo>
                  <a:lnTo>
                    <a:pt x="1446083" y="2220698"/>
                  </a:lnTo>
                  <a:lnTo>
                    <a:pt x="1455172" y="2258409"/>
                  </a:lnTo>
                  <a:lnTo>
                    <a:pt x="1462024" y="2296686"/>
                  </a:lnTo>
                  <a:lnTo>
                    <a:pt x="1466642" y="2336141"/>
                  </a:lnTo>
                  <a:lnTo>
                    <a:pt x="1468778" y="2375336"/>
                  </a:lnTo>
                  <a:lnTo>
                    <a:pt x="1468474" y="2414232"/>
                  </a:lnTo>
                  <a:lnTo>
                    <a:pt x="1465777" y="2452791"/>
                  </a:lnTo>
                  <a:lnTo>
                    <a:pt x="1460730" y="2490977"/>
                  </a:lnTo>
                  <a:lnTo>
                    <a:pt x="1453379" y="2528752"/>
                  </a:lnTo>
                  <a:lnTo>
                    <a:pt x="1443769" y="2566078"/>
                  </a:lnTo>
                  <a:lnTo>
                    <a:pt x="1431943" y="2602918"/>
                  </a:lnTo>
                  <a:lnTo>
                    <a:pt x="1417948" y="2639235"/>
                  </a:lnTo>
                  <a:lnTo>
                    <a:pt x="1401827" y="2674990"/>
                  </a:lnTo>
                  <a:lnTo>
                    <a:pt x="1383625" y="2710147"/>
                  </a:lnTo>
                  <a:lnTo>
                    <a:pt x="1363387" y="2744668"/>
                  </a:lnTo>
                  <a:lnTo>
                    <a:pt x="1341158" y="2778515"/>
                  </a:lnTo>
                  <a:lnTo>
                    <a:pt x="1316983" y="2811652"/>
                  </a:lnTo>
                  <a:lnTo>
                    <a:pt x="1290907" y="2844040"/>
                  </a:lnTo>
                  <a:lnTo>
                    <a:pt x="1262973" y="2875641"/>
                  </a:lnTo>
                  <a:lnTo>
                    <a:pt x="1233227" y="2906420"/>
                  </a:lnTo>
                  <a:lnTo>
                    <a:pt x="1201714" y="2936337"/>
                  </a:lnTo>
                  <a:lnTo>
                    <a:pt x="1168479" y="2965357"/>
                  </a:lnTo>
                  <a:lnTo>
                    <a:pt x="1133565" y="2993440"/>
                  </a:lnTo>
                  <a:lnTo>
                    <a:pt x="1097019" y="3020550"/>
                  </a:lnTo>
                  <a:lnTo>
                    <a:pt x="1058884" y="3046649"/>
                  </a:lnTo>
                  <a:lnTo>
                    <a:pt x="1019206" y="3071700"/>
                  </a:lnTo>
                  <a:lnTo>
                    <a:pt x="978029" y="3095665"/>
                  </a:lnTo>
                  <a:lnTo>
                    <a:pt x="935398" y="3118506"/>
                  </a:lnTo>
                  <a:lnTo>
                    <a:pt x="891357" y="3140187"/>
                  </a:lnTo>
                  <a:lnTo>
                    <a:pt x="845952" y="3160670"/>
                  </a:lnTo>
                  <a:lnTo>
                    <a:pt x="799227" y="3179917"/>
                  </a:lnTo>
                  <a:lnTo>
                    <a:pt x="751228" y="3197890"/>
                  </a:lnTo>
                  <a:lnTo>
                    <a:pt x="701998" y="3214554"/>
                  </a:lnTo>
                  <a:lnTo>
                    <a:pt x="651582" y="3229868"/>
                  </a:lnTo>
                  <a:lnTo>
                    <a:pt x="600026" y="3243798"/>
                  </a:lnTo>
                  <a:lnTo>
                    <a:pt x="547374" y="3256304"/>
                  </a:lnTo>
                  <a:lnTo>
                    <a:pt x="493670" y="3267349"/>
                  </a:lnTo>
                  <a:lnTo>
                    <a:pt x="438960" y="3276897"/>
                  </a:lnTo>
                  <a:lnTo>
                    <a:pt x="383289" y="3284909"/>
                  </a:lnTo>
                  <a:lnTo>
                    <a:pt x="326700" y="3291347"/>
                  </a:lnTo>
                  <a:lnTo>
                    <a:pt x="269239" y="3296176"/>
                  </a:lnTo>
                  <a:lnTo>
                    <a:pt x="217599" y="3299071"/>
                  </a:lnTo>
                  <a:lnTo>
                    <a:pt x="165886" y="3300595"/>
                  </a:lnTo>
                  <a:lnTo>
                    <a:pt x="114148" y="3300748"/>
                  </a:lnTo>
                  <a:lnTo>
                    <a:pt x="62435" y="3299529"/>
                  </a:lnTo>
                  <a:lnTo>
                    <a:pt x="10794" y="3296938"/>
                  </a:lnTo>
                </a:path>
                <a:path w="3218815" h="3301365">
                  <a:moveTo>
                    <a:pt x="1749552" y="4590"/>
                  </a:moveTo>
                  <a:lnTo>
                    <a:pt x="1805786" y="1488"/>
                  </a:lnTo>
                  <a:lnTo>
                    <a:pt x="1861659" y="0"/>
                  </a:lnTo>
                  <a:lnTo>
                    <a:pt x="1917121" y="95"/>
                  </a:lnTo>
                  <a:lnTo>
                    <a:pt x="1972120" y="1748"/>
                  </a:lnTo>
                  <a:lnTo>
                    <a:pt x="2026607" y="4928"/>
                  </a:lnTo>
                  <a:lnTo>
                    <a:pt x="2080529" y="9607"/>
                  </a:lnTo>
                  <a:lnTo>
                    <a:pt x="2133837" y="15758"/>
                  </a:lnTo>
                  <a:lnTo>
                    <a:pt x="2186480" y="23352"/>
                  </a:lnTo>
                  <a:lnTo>
                    <a:pt x="2238407" y="32361"/>
                  </a:lnTo>
                  <a:lnTo>
                    <a:pt x="2289567" y="42756"/>
                  </a:lnTo>
                  <a:lnTo>
                    <a:pt x="2339909" y="54509"/>
                  </a:lnTo>
                  <a:lnTo>
                    <a:pt x="2389383" y="67591"/>
                  </a:lnTo>
                  <a:lnTo>
                    <a:pt x="2437939" y="81975"/>
                  </a:lnTo>
                  <a:lnTo>
                    <a:pt x="2485524" y="97632"/>
                  </a:lnTo>
                  <a:lnTo>
                    <a:pt x="2532089" y="114533"/>
                  </a:lnTo>
                  <a:lnTo>
                    <a:pt x="2577583" y="132651"/>
                  </a:lnTo>
                  <a:lnTo>
                    <a:pt x="2621954" y="151957"/>
                  </a:lnTo>
                  <a:lnTo>
                    <a:pt x="2665153" y="172423"/>
                  </a:lnTo>
                  <a:lnTo>
                    <a:pt x="2707129" y="194020"/>
                  </a:lnTo>
                  <a:lnTo>
                    <a:pt x="2747830" y="216720"/>
                  </a:lnTo>
                  <a:lnTo>
                    <a:pt x="2787207" y="240495"/>
                  </a:lnTo>
                  <a:lnTo>
                    <a:pt x="2825207" y="265316"/>
                  </a:lnTo>
                  <a:lnTo>
                    <a:pt x="2861782" y="291155"/>
                  </a:lnTo>
                  <a:lnTo>
                    <a:pt x="2896879" y="317984"/>
                  </a:lnTo>
                  <a:lnTo>
                    <a:pt x="2930448" y="345775"/>
                  </a:lnTo>
                  <a:lnTo>
                    <a:pt x="2962439" y="374498"/>
                  </a:lnTo>
                  <a:lnTo>
                    <a:pt x="2992800" y="404127"/>
                  </a:lnTo>
                  <a:lnTo>
                    <a:pt x="3021482" y="434632"/>
                  </a:lnTo>
                  <a:lnTo>
                    <a:pt x="3048432" y="465985"/>
                  </a:lnTo>
                  <a:lnTo>
                    <a:pt x="3073601" y="498157"/>
                  </a:lnTo>
                  <a:lnTo>
                    <a:pt x="3096937" y="531122"/>
                  </a:lnTo>
                  <a:lnTo>
                    <a:pt x="3118391" y="564849"/>
                  </a:lnTo>
                  <a:lnTo>
                    <a:pt x="3137910" y="599311"/>
                  </a:lnTo>
                  <a:lnTo>
                    <a:pt x="3155445" y="634480"/>
                  </a:lnTo>
                  <a:lnTo>
                    <a:pt x="3170945" y="670327"/>
                  </a:lnTo>
                  <a:lnTo>
                    <a:pt x="3184358" y="706824"/>
                  </a:lnTo>
                  <a:lnTo>
                    <a:pt x="3195635" y="743942"/>
                  </a:lnTo>
                  <a:lnTo>
                    <a:pt x="3204724" y="781653"/>
                  </a:lnTo>
                  <a:lnTo>
                    <a:pt x="3211576" y="819930"/>
                  </a:lnTo>
                  <a:lnTo>
                    <a:pt x="3216194" y="859385"/>
                  </a:lnTo>
                  <a:lnTo>
                    <a:pt x="3218330" y="898580"/>
                  </a:lnTo>
                  <a:lnTo>
                    <a:pt x="3218026" y="937476"/>
                  </a:lnTo>
                  <a:lnTo>
                    <a:pt x="3215329" y="976035"/>
                  </a:lnTo>
                  <a:lnTo>
                    <a:pt x="3210282" y="1014221"/>
                  </a:lnTo>
                  <a:lnTo>
                    <a:pt x="3202931" y="1051996"/>
                  </a:lnTo>
                  <a:lnTo>
                    <a:pt x="3193321" y="1089322"/>
                  </a:lnTo>
                  <a:lnTo>
                    <a:pt x="3181495" y="1126162"/>
                  </a:lnTo>
                  <a:lnTo>
                    <a:pt x="3167500" y="1162479"/>
                  </a:lnTo>
                  <a:lnTo>
                    <a:pt x="3151379" y="1198234"/>
                  </a:lnTo>
                  <a:lnTo>
                    <a:pt x="3133177" y="1233391"/>
                  </a:lnTo>
                  <a:lnTo>
                    <a:pt x="3112939" y="1267912"/>
                  </a:lnTo>
                  <a:lnTo>
                    <a:pt x="3090710" y="1301759"/>
                  </a:lnTo>
                  <a:lnTo>
                    <a:pt x="3066535" y="1334896"/>
                  </a:lnTo>
                  <a:lnTo>
                    <a:pt x="3040459" y="1367284"/>
                  </a:lnTo>
                  <a:lnTo>
                    <a:pt x="3012525" y="1398885"/>
                  </a:lnTo>
                  <a:lnTo>
                    <a:pt x="2982779" y="1429664"/>
                  </a:lnTo>
                  <a:lnTo>
                    <a:pt x="2951266" y="1459581"/>
                  </a:lnTo>
                  <a:lnTo>
                    <a:pt x="2918031" y="1488601"/>
                  </a:lnTo>
                  <a:lnTo>
                    <a:pt x="2883117" y="1516684"/>
                  </a:lnTo>
                  <a:lnTo>
                    <a:pt x="2846571" y="1543794"/>
                  </a:lnTo>
                  <a:lnTo>
                    <a:pt x="2808436" y="1569893"/>
                  </a:lnTo>
                  <a:lnTo>
                    <a:pt x="2768758" y="1594944"/>
                  </a:lnTo>
                  <a:lnTo>
                    <a:pt x="2727581" y="1618909"/>
                  </a:lnTo>
                  <a:lnTo>
                    <a:pt x="2684950" y="1641750"/>
                  </a:lnTo>
                  <a:lnTo>
                    <a:pt x="2640909" y="1663431"/>
                  </a:lnTo>
                  <a:lnTo>
                    <a:pt x="2595504" y="1683914"/>
                  </a:lnTo>
                  <a:lnTo>
                    <a:pt x="2548779" y="1703161"/>
                  </a:lnTo>
                  <a:lnTo>
                    <a:pt x="2500780" y="1721134"/>
                  </a:lnTo>
                  <a:lnTo>
                    <a:pt x="2451550" y="1737798"/>
                  </a:lnTo>
                  <a:lnTo>
                    <a:pt x="2401134" y="1753112"/>
                  </a:lnTo>
                  <a:lnTo>
                    <a:pt x="2349578" y="1767042"/>
                  </a:lnTo>
                  <a:lnTo>
                    <a:pt x="2296926" y="1779548"/>
                  </a:lnTo>
                  <a:lnTo>
                    <a:pt x="2243222" y="1790593"/>
                  </a:lnTo>
                  <a:lnTo>
                    <a:pt x="2188512" y="1800141"/>
                  </a:lnTo>
                  <a:lnTo>
                    <a:pt x="2132841" y="1808153"/>
                  </a:lnTo>
                  <a:lnTo>
                    <a:pt x="2076252" y="1814591"/>
                  </a:lnTo>
                  <a:lnTo>
                    <a:pt x="2018791" y="1819420"/>
                  </a:lnTo>
                  <a:lnTo>
                    <a:pt x="1967151" y="1822315"/>
                  </a:lnTo>
                  <a:lnTo>
                    <a:pt x="1915438" y="1823839"/>
                  </a:lnTo>
                  <a:lnTo>
                    <a:pt x="1863700" y="1823992"/>
                  </a:lnTo>
                  <a:lnTo>
                    <a:pt x="1811987" y="1822773"/>
                  </a:lnTo>
                  <a:lnTo>
                    <a:pt x="1760346" y="1820182"/>
                  </a:lnTo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62583" y="2734055"/>
            <a:ext cx="6547484" cy="2312035"/>
            <a:chOff x="862583" y="2734055"/>
            <a:chExt cx="6547484" cy="2312035"/>
          </a:xfrm>
        </p:grpSpPr>
        <p:sp>
          <p:nvSpPr>
            <p:cNvPr id="62" name="object 62"/>
            <p:cNvSpPr/>
            <p:nvPr/>
          </p:nvSpPr>
          <p:spPr>
            <a:xfrm>
              <a:off x="4732019" y="3288791"/>
              <a:ext cx="2504694" cy="16695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8595" y="3215766"/>
              <a:ext cx="2635250" cy="1824355"/>
            </a:xfrm>
            <a:custGeom>
              <a:avLst/>
              <a:gdLst/>
              <a:ahLst/>
              <a:cxnLst/>
              <a:rect l="l" t="t" r="r" b="b"/>
              <a:pathLst>
                <a:path w="2635250" h="1824354">
                  <a:moveTo>
                    <a:pt x="0" y="902843"/>
                  </a:moveTo>
                  <a:lnTo>
                    <a:pt x="5514" y="827191"/>
                  </a:lnTo>
                  <a:lnTo>
                    <a:pt x="21722" y="753572"/>
                  </a:lnTo>
                  <a:lnTo>
                    <a:pt x="48119" y="682315"/>
                  </a:lnTo>
                  <a:lnTo>
                    <a:pt x="64980" y="647675"/>
                  </a:lnTo>
                  <a:lnTo>
                    <a:pt x="84198" y="613749"/>
                  </a:lnTo>
                  <a:lnTo>
                    <a:pt x="105712" y="580579"/>
                  </a:lnTo>
                  <a:lnTo>
                    <a:pt x="129457" y="548204"/>
                  </a:lnTo>
                  <a:lnTo>
                    <a:pt x="155370" y="516668"/>
                  </a:lnTo>
                  <a:lnTo>
                    <a:pt x="183389" y="486010"/>
                  </a:lnTo>
                  <a:lnTo>
                    <a:pt x="213449" y="456273"/>
                  </a:lnTo>
                  <a:lnTo>
                    <a:pt x="245489" y="427496"/>
                  </a:lnTo>
                  <a:lnTo>
                    <a:pt x="279445" y="399722"/>
                  </a:lnTo>
                  <a:lnTo>
                    <a:pt x="315254" y="372991"/>
                  </a:lnTo>
                  <a:lnTo>
                    <a:pt x="352853" y="347345"/>
                  </a:lnTo>
                  <a:lnTo>
                    <a:pt x="392179" y="322825"/>
                  </a:lnTo>
                  <a:lnTo>
                    <a:pt x="433168" y="299472"/>
                  </a:lnTo>
                  <a:lnTo>
                    <a:pt x="475757" y="277327"/>
                  </a:lnTo>
                  <a:lnTo>
                    <a:pt x="519884" y="256431"/>
                  </a:lnTo>
                  <a:lnTo>
                    <a:pt x="565485" y="236826"/>
                  </a:lnTo>
                  <a:lnTo>
                    <a:pt x="612497" y="218553"/>
                  </a:lnTo>
                  <a:lnTo>
                    <a:pt x="660858" y="201653"/>
                  </a:lnTo>
                  <a:lnTo>
                    <a:pt x="710503" y="186167"/>
                  </a:lnTo>
                  <a:lnTo>
                    <a:pt x="761370" y="172136"/>
                  </a:lnTo>
                  <a:lnTo>
                    <a:pt x="813396" y="159602"/>
                  </a:lnTo>
                  <a:lnTo>
                    <a:pt x="866518" y="148605"/>
                  </a:lnTo>
                  <a:lnTo>
                    <a:pt x="920672" y="139187"/>
                  </a:lnTo>
                  <a:lnTo>
                    <a:pt x="975795" y="131389"/>
                  </a:lnTo>
                  <a:lnTo>
                    <a:pt x="1031825" y="125252"/>
                  </a:lnTo>
                  <a:lnTo>
                    <a:pt x="1088698" y="120818"/>
                  </a:lnTo>
                  <a:lnTo>
                    <a:pt x="1146351" y="118127"/>
                  </a:lnTo>
                  <a:lnTo>
                    <a:pt x="1204721" y="117221"/>
                  </a:lnTo>
                  <a:lnTo>
                    <a:pt x="1263092" y="118127"/>
                  </a:lnTo>
                  <a:lnTo>
                    <a:pt x="1320745" y="120818"/>
                  </a:lnTo>
                  <a:lnTo>
                    <a:pt x="1377618" y="125252"/>
                  </a:lnTo>
                  <a:lnTo>
                    <a:pt x="1433648" y="131389"/>
                  </a:lnTo>
                  <a:lnTo>
                    <a:pt x="1488771" y="139187"/>
                  </a:lnTo>
                  <a:lnTo>
                    <a:pt x="1542925" y="148605"/>
                  </a:lnTo>
                  <a:lnTo>
                    <a:pt x="1596047" y="159602"/>
                  </a:lnTo>
                  <a:lnTo>
                    <a:pt x="1648073" y="172136"/>
                  </a:lnTo>
                  <a:lnTo>
                    <a:pt x="1698940" y="186167"/>
                  </a:lnTo>
                  <a:lnTo>
                    <a:pt x="1748585" y="201653"/>
                  </a:lnTo>
                  <a:lnTo>
                    <a:pt x="1796946" y="218553"/>
                  </a:lnTo>
                  <a:lnTo>
                    <a:pt x="1843958" y="236826"/>
                  </a:lnTo>
                  <a:lnTo>
                    <a:pt x="1889559" y="256431"/>
                  </a:lnTo>
                  <a:lnTo>
                    <a:pt x="1933686" y="277327"/>
                  </a:lnTo>
                  <a:lnTo>
                    <a:pt x="1976275" y="299472"/>
                  </a:lnTo>
                  <a:lnTo>
                    <a:pt x="2017264" y="322825"/>
                  </a:lnTo>
                  <a:lnTo>
                    <a:pt x="2056590" y="347345"/>
                  </a:lnTo>
                  <a:lnTo>
                    <a:pt x="2094189" y="372991"/>
                  </a:lnTo>
                  <a:lnTo>
                    <a:pt x="2129998" y="399722"/>
                  </a:lnTo>
                  <a:lnTo>
                    <a:pt x="2163954" y="427496"/>
                  </a:lnTo>
                  <a:lnTo>
                    <a:pt x="2195994" y="456273"/>
                  </a:lnTo>
                  <a:lnTo>
                    <a:pt x="2226054" y="486010"/>
                  </a:lnTo>
                  <a:lnTo>
                    <a:pt x="2254073" y="516668"/>
                  </a:lnTo>
                  <a:lnTo>
                    <a:pt x="2279986" y="548204"/>
                  </a:lnTo>
                  <a:lnTo>
                    <a:pt x="2303731" y="580579"/>
                  </a:lnTo>
                  <a:lnTo>
                    <a:pt x="2325245" y="613749"/>
                  </a:lnTo>
                  <a:lnTo>
                    <a:pt x="2344463" y="647675"/>
                  </a:lnTo>
                  <a:lnTo>
                    <a:pt x="2361324" y="682315"/>
                  </a:lnTo>
                  <a:lnTo>
                    <a:pt x="2375765" y="717627"/>
                  </a:lnTo>
                  <a:lnTo>
                    <a:pt x="2397130" y="790107"/>
                  </a:lnTo>
                  <a:lnTo>
                    <a:pt x="2408054" y="864784"/>
                  </a:lnTo>
                  <a:lnTo>
                    <a:pt x="2409444" y="902843"/>
                  </a:lnTo>
                  <a:lnTo>
                    <a:pt x="2408054" y="940903"/>
                  </a:lnTo>
                  <a:lnTo>
                    <a:pt x="2397130" y="1015579"/>
                  </a:lnTo>
                  <a:lnTo>
                    <a:pt x="2375765" y="1088059"/>
                  </a:lnTo>
                  <a:lnTo>
                    <a:pt x="2361324" y="1123372"/>
                  </a:lnTo>
                  <a:lnTo>
                    <a:pt x="2344463" y="1158011"/>
                  </a:lnTo>
                  <a:lnTo>
                    <a:pt x="2325245" y="1191937"/>
                  </a:lnTo>
                  <a:lnTo>
                    <a:pt x="2303731" y="1225108"/>
                  </a:lnTo>
                  <a:lnTo>
                    <a:pt x="2279986" y="1257482"/>
                  </a:lnTo>
                  <a:lnTo>
                    <a:pt x="2254073" y="1289018"/>
                  </a:lnTo>
                  <a:lnTo>
                    <a:pt x="2226054" y="1319676"/>
                  </a:lnTo>
                  <a:lnTo>
                    <a:pt x="2195994" y="1349414"/>
                  </a:lnTo>
                  <a:lnTo>
                    <a:pt x="2163954" y="1378190"/>
                  </a:lnTo>
                  <a:lnTo>
                    <a:pt x="2129998" y="1405964"/>
                  </a:lnTo>
                  <a:lnTo>
                    <a:pt x="2094189" y="1432695"/>
                  </a:lnTo>
                  <a:lnTo>
                    <a:pt x="2056590" y="1458341"/>
                  </a:lnTo>
                  <a:lnTo>
                    <a:pt x="2017264" y="1482861"/>
                  </a:lnTo>
                  <a:lnTo>
                    <a:pt x="1976275" y="1506214"/>
                  </a:lnTo>
                  <a:lnTo>
                    <a:pt x="1933686" y="1528359"/>
                  </a:lnTo>
                  <a:lnTo>
                    <a:pt x="1889559" y="1549255"/>
                  </a:lnTo>
                  <a:lnTo>
                    <a:pt x="1843958" y="1568860"/>
                  </a:lnTo>
                  <a:lnTo>
                    <a:pt x="1796946" y="1587133"/>
                  </a:lnTo>
                  <a:lnTo>
                    <a:pt x="1748585" y="1604033"/>
                  </a:lnTo>
                  <a:lnTo>
                    <a:pt x="1698940" y="1619519"/>
                  </a:lnTo>
                  <a:lnTo>
                    <a:pt x="1648073" y="1633550"/>
                  </a:lnTo>
                  <a:lnTo>
                    <a:pt x="1596047" y="1646085"/>
                  </a:lnTo>
                  <a:lnTo>
                    <a:pt x="1542925" y="1657081"/>
                  </a:lnTo>
                  <a:lnTo>
                    <a:pt x="1488771" y="1666499"/>
                  </a:lnTo>
                  <a:lnTo>
                    <a:pt x="1433648" y="1674297"/>
                  </a:lnTo>
                  <a:lnTo>
                    <a:pt x="1377618" y="1680434"/>
                  </a:lnTo>
                  <a:lnTo>
                    <a:pt x="1320745" y="1684868"/>
                  </a:lnTo>
                  <a:lnTo>
                    <a:pt x="1263092" y="1687559"/>
                  </a:lnTo>
                  <a:lnTo>
                    <a:pt x="1204721" y="1688465"/>
                  </a:lnTo>
                  <a:lnTo>
                    <a:pt x="1146351" y="1687559"/>
                  </a:lnTo>
                  <a:lnTo>
                    <a:pt x="1088698" y="1684868"/>
                  </a:lnTo>
                  <a:lnTo>
                    <a:pt x="1031825" y="1680434"/>
                  </a:lnTo>
                  <a:lnTo>
                    <a:pt x="975795" y="1674297"/>
                  </a:lnTo>
                  <a:lnTo>
                    <a:pt x="920672" y="1666499"/>
                  </a:lnTo>
                  <a:lnTo>
                    <a:pt x="866518" y="1657081"/>
                  </a:lnTo>
                  <a:lnTo>
                    <a:pt x="813396" y="1646085"/>
                  </a:lnTo>
                  <a:lnTo>
                    <a:pt x="761370" y="1633550"/>
                  </a:lnTo>
                  <a:lnTo>
                    <a:pt x="710503" y="1619519"/>
                  </a:lnTo>
                  <a:lnTo>
                    <a:pt x="660858" y="1604033"/>
                  </a:lnTo>
                  <a:lnTo>
                    <a:pt x="612497" y="1587133"/>
                  </a:lnTo>
                  <a:lnTo>
                    <a:pt x="565485" y="1568860"/>
                  </a:lnTo>
                  <a:lnTo>
                    <a:pt x="519884" y="1549255"/>
                  </a:lnTo>
                  <a:lnTo>
                    <a:pt x="475757" y="1528359"/>
                  </a:lnTo>
                  <a:lnTo>
                    <a:pt x="433168" y="1506214"/>
                  </a:lnTo>
                  <a:lnTo>
                    <a:pt x="392179" y="1482861"/>
                  </a:lnTo>
                  <a:lnTo>
                    <a:pt x="352853" y="1458341"/>
                  </a:lnTo>
                  <a:lnTo>
                    <a:pt x="315254" y="1432695"/>
                  </a:lnTo>
                  <a:lnTo>
                    <a:pt x="279445" y="1405964"/>
                  </a:lnTo>
                  <a:lnTo>
                    <a:pt x="245489" y="1378190"/>
                  </a:lnTo>
                  <a:lnTo>
                    <a:pt x="213449" y="1349414"/>
                  </a:lnTo>
                  <a:lnTo>
                    <a:pt x="183389" y="1319676"/>
                  </a:lnTo>
                  <a:lnTo>
                    <a:pt x="155370" y="1289018"/>
                  </a:lnTo>
                  <a:lnTo>
                    <a:pt x="129457" y="1257482"/>
                  </a:lnTo>
                  <a:lnTo>
                    <a:pt x="105712" y="1225108"/>
                  </a:lnTo>
                  <a:lnTo>
                    <a:pt x="84198" y="1191937"/>
                  </a:lnTo>
                  <a:lnTo>
                    <a:pt x="64980" y="1158011"/>
                  </a:lnTo>
                  <a:lnTo>
                    <a:pt x="48119" y="1123372"/>
                  </a:lnTo>
                  <a:lnTo>
                    <a:pt x="33678" y="1088059"/>
                  </a:lnTo>
                  <a:lnTo>
                    <a:pt x="12313" y="1015579"/>
                  </a:lnTo>
                  <a:lnTo>
                    <a:pt x="1389" y="940903"/>
                  </a:lnTo>
                  <a:lnTo>
                    <a:pt x="0" y="902843"/>
                  </a:lnTo>
                  <a:close/>
                </a:path>
                <a:path w="2635250" h="1824354">
                  <a:moveTo>
                    <a:pt x="1165352" y="4572"/>
                  </a:moveTo>
                  <a:lnTo>
                    <a:pt x="1221615" y="1480"/>
                  </a:lnTo>
                  <a:lnTo>
                    <a:pt x="1277518" y="0"/>
                  </a:lnTo>
                  <a:lnTo>
                    <a:pt x="1333009" y="103"/>
                  </a:lnTo>
                  <a:lnTo>
                    <a:pt x="1388037" y="1762"/>
                  </a:lnTo>
                  <a:lnTo>
                    <a:pt x="1442553" y="4947"/>
                  </a:lnTo>
                  <a:lnTo>
                    <a:pt x="1496504" y="9632"/>
                  </a:lnTo>
                  <a:lnTo>
                    <a:pt x="1549840" y="15788"/>
                  </a:lnTo>
                  <a:lnTo>
                    <a:pt x="1602511" y="23385"/>
                  </a:lnTo>
                  <a:lnTo>
                    <a:pt x="1654466" y="32397"/>
                  </a:lnTo>
                  <a:lnTo>
                    <a:pt x="1705654" y="42794"/>
                  </a:lnTo>
                  <a:lnTo>
                    <a:pt x="1756023" y="54549"/>
                  </a:lnTo>
                  <a:lnTo>
                    <a:pt x="1805524" y="67633"/>
                  </a:lnTo>
                  <a:lnTo>
                    <a:pt x="1854105" y="82019"/>
                  </a:lnTo>
                  <a:lnTo>
                    <a:pt x="1901717" y="97676"/>
                  </a:lnTo>
                  <a:lnTo>
                    <a:pt x="1948307" y="114579"/>
                  </a:lnTo>
                  <a:lnTo>
                    <a:pt x="1993825" y="132697"/>
                  </a:lnTo>
                  <a:lnTo>
                    <a:pt x="2038221" y="152003"/>
                  </a:lnTo>
                  <a:lnTo>
                    <a:pt x="2081443" y="172469"/>
                  </a:lnTo>
                  <a:lnTo>
                    <a:pt x="2123442" y="194066"/>
                  </a:lnTo>
                  <a:lnTo>
                    <a:pt x="2164165" y="216766"/>
                  </a:lnTo>
                  <a:lnTo>
                    <a:pt x="2203563" y="240541"/>
                  </a:lnTo>
                  <a:lnTo>
                    <a:pt x="2241584" y="265362"/>
                  </a:lnTo>
                  <a:lnTo>
                    <a:pt x="2278178" y="291202"/>
                  </a:lnTo>
                  <a:lnTo>
                    <a:pt x="2313294" y="318031"/>
                  </a:lnTo>
                  <a:lnTo>
                    <a:pt x="2346881" y="345822"/>
                  </a:lnTo>
                  <a:lnTo>
                    <a:pt x="2378888" y="374547"/>
                  </a:lnTo>
                  <a:lnTo>
                    <a:pt x="2409265" y="404176"/>
                  </a:lnTo>
                  <a:lnTo>
                    <a:pt x="2437961" y="434683"/>
                  </a:lnTo>
                  <a:lnTo>
                    <a:pt x="2464925" y="466038"/>
                  </a:lnTo>
                  <a:lnTo>
                    <a:pt x="2490107" y="498213"/>
                  </a:lnTo>
                  <a:lnTo>
                    <a:pt x="2513454" y="531180"/>
                  </a:lnTo>
                  <a:lnTo>
                    <a:pt x="2534918" y="564912"/>
                  </a:lnTo>
                  <a:lnTo>
                    <a:pt x="2554446" y="599378"/>
                  </a:lnTo>
                  <a:lnTo>
                    <a:pt x="2571989" y="634552"/>
                  </a:lnTo>
                  <a:lnTo>
                    <a:pt x="2587495" y="670405"/>
                  </a:lnTo>
                  <a:lnTo>
                    <a:pt x="2600914" y="706908"/>
                  </a:lnTo>
                  <a:lnTo>
                    <a:pt x="2612194" y="744034"/>
                  </a:lnTo>
                  <a:lnTo>
                    <a:pt x="2621286" y="781753"/>
                  </a:lnTo>
                  <a:lnTo>
                    <a:pt x="2628137" y="820039"/>
                  </a:lnTo>
                  <a:lnTo>
                    <a:pt x="2632755" y="859485"/>
                  </a:lnTo>
                  <a:lnTo>
                    <a:pt x="2634888" y="898670"/>
                  </a:lnTo>
                  <a:lnTo>
                    <a:pt x="2634581" y="937557"/>
                  </a:lnTo>
                  <a:lnTo>
                    <a:pt x="2631879" y="976109"/>
                  </a:lnTo>
                  <a:lnTo>
                    <a:pt x="2626825" y="1014287"/>
                  </a:lnTo>
                  <a:lnTo>
                    <a:pt x="2619466" y="1052054"/>
                  </a:lnTo>
                  <a:lnTo>
                    <a:pt x="2609846" y="1089374"/>
                  </a:lnTo>
                  <a:lnTo>
                    <a:pt x="2598010" y="1126207"/>
                  </a:lnTo>
                  <a:lnTo>
                    <a:pt x="2584003" y="1162518"/>
                  </a:lnTo>
                  <a:lnTo>
                    <a:pt x="2567868" y="1198268"/>
                  </a:lnTo>
                  <a:lnTo>
                    <a:pt x="2549652" y="1233419"/>
                  </a:lnTo>
                  <a:lnTo>
                    <a:pt x="2529399" y="1267935"/>
                  </a:lnTo>
                  <a:lnTo>
                    <a:pt x="2507154" y="1301778"/>
                  </a:lnTo>
                  <a:lnTo>
                    <a:pt x="2482961" y="1334910"/>
                  </a:lnTo>
                  <a:lnTo>
                    <a:pt x="2456866" y="1367294"/>
                  </a:lnTo>
                  <a:lnTo>
                    <a:pt x="2428913" y="1398892"/>
                  </a:lnTo>
                  <a:lnTo>
                    <a:pt x="2399147" y="1429668"/>
                  </a:lnTo>
                  <a:lnTo>
                    <a:pt x="2367612" y="1459582"/>
                  </a:lnTo>
                  <a:lnTo>
                    <a:pt x="2334355" y="1488599"/>
                  </a:lnTo>
                  <a:lnTo>
                    <a:pt x="2299418" y="1516680"/>
                  </a:lnTo>
                  <a:lnTo>
                    <a:pt x="2262848" y="1543788"/>
                  </a:lnTo>
                  <a:lnTo>
                    <a:pt x="2224689" y="1569885"/>
                  </a:lnTo>
                  <a:lnTo>
                    <a:pt x="2184986" y="1594934"/>
                  </a:lnTo>
                  <a:lnTo>
                    <a:pt x="2143783" y="1618897"/>
                  </a:lnTo>
                  <a:lnTo>
                    <a:pt x="2101125" y="1641738"/>
                  </a:lnTo>
                  <a:lnTo>
                    <a:pt x="2057058" y="1663418"/>
                  </a:lnTo>
                  <a:lnTo>
                    <a:pt x="2011626" y="1683899"/>
                  </a:lnTo>
                  <a:lnTo>
                    <a:pt x="1964873" y="1703145"/>
                  </a:lnTo>
                  <a:lnTo>
                    <a:pt x="1916845" y="1721119"/>
                  </a:lnTo>
                  <a:lnTo>
                    <a:pt x="1867587" y="1737781"/>
                  </a:lnTo>
                  <a:lnTo>
                    <a:pt x="1817142" y="1753096"/>
                  </a:lnTo>
                  <a:lnTo>
                    <a:pt x="1765557" y="1767025"/>
                  </a:lnTo>
                  <a:lnTo>
                    <a:pt x="1712875" y="1779531"/>
                  </a:lnTo>
                  <a:lnTo>
                    <a:pt x="1659142" y="1790576"/>
                  </a:lnTo>
                  <a:lnTo>
                    <a:pt x="1604402" y="1800123"/>
                  </a:lnTo>
                  <a:lnTo>
                    <a:pt x="1548701" y="1808135"/>
                  </a:lnTo>
                  <a:lnTo>
                    <a:pt x="1492082" y="1814574"/>
                  </a:lnTo>
                  <a:lnTo>
                    <a:pt x="1434591" y="1819402"/>
                  </a:lnTo>
                  <a:lnTo>
                    <a:pt x="1382951" y="1822298"/>
                  </a:lnTo>
                  <a:lnTo>
                    <a:pt x="1331238" y="1823822"/>
                  </a:lnTo>
                  <a:lnTo>
                    <a:pt x="1279500" y="1823974"/>
                  </a:lnTo>
                  <a:lnTo>
                    <a:pt x="1227787" y="1822755"/>
                  </a:lnTo>
                  <a:lnTo>
                    <a:pt x="1176146" y="1820164"/>
                  </a:lnTo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2583" y="2734055"/>
              <a:ext cx="426720" cy="4267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702925" cy="6855459"/>
            </a:xfrm>
            <a:custGeom>
              <a:avLst/>
              <a:gdLst/>
              <a:ahLst/>
              <a:cxnLst/>
              <a:rect l="l" t="t" r="r" b="b"/>
              <a:pathLst>
                <a:path w="10702925" h="6855459">
                  <a:moveTo>
                    <a:pt x="1434160" y="2435263"/>
                  </a:moveTo>
                  <a:lnTo>
                    <a:pt x="1006144" y="2760091"/>
                  </a:lnTo>
                  <a:lnTo>
                    <a:pt x="0" y="3314509"/>
                  </a:lnTo>
                  <a:lnTo>
                    <a:pt x="0" y="6672643"/>
                  </a:lnTo>
                  <a:lnTo>
                    <a:pt x="177292" y="6672643"/>
                  </a:lnTo>
                  <a:lnTo>
                    <a:pt x="995248" y="3268662"/>
                  </a:lnTo>
                  <a:lnTo>
                    <a:pt x="1434160" y="2435263"/>
                  </a:lnTo>
                  <a:close/>
                </a:path>
                <a:path w="10702925" h="6855459">
                  <a:moveTo>
                    <a:pt x="2711373" y="1039202"/>
                  </a:moveTo>
                  <a:lnTo>
                    <a:pt x="1964258" y="1428711"/>
                  </a:lnTo>
                  <a:lnTo>
                    <a:pt x="1434160" y="2435263"/>
                  </a:lnTo>
                  <a:lnTo>
                    <a:pt x="1734324" y="2207463"/>
                  </a:lnTo>
                  <a:lnTo>
                    <a:pt x="2471521" y="1362240"/>
                  </a:lnTo>
                  <a:lnTo>
                    <a:pt x="2711373" y="1039202"/>
                  </a:lnTo>
                  <a:close/>
                </a:path>
                <a:path w="10702925" h="6855459">
                  <a:moveTo>
                    <a:pt x="6360325" y="0"/>
                  </a:moveTo>
                  <a:lnTo>
                    <a:pt x="3483000" y="0"/>
                  </a:lnTo>
                  <a:lnTo>
                    <a:pt x="2711373" y="1039202"/>
                  </a:lnTo>
                  <a:lnTo>
                    <a:pt x="3711041" y="518020"/>
                  </a:lnTo>
                  <a:lnTo>
                    <a:pt x="6360325" y="0"/>
                  </a:lnTo>
                  <a:close/>
                </a:path>
                <a:path w="10702925" h="6855459">
                  <a:moveTo>
                    <a:pt x="10702493" y="0"/>
                  </a:moveTo>
                  <a:lnTo>
                    <a:pt x="8646300" y="0"/>
                  </a:lnTo>
                  <a:lnTo>
                    <a:pt x="6759549" y="1601571"/>
                  </a:lnTo>
                  <a:lnTo>
                    <a:pt x="5772086" y="2873451"/>
                  </a:lnTo>
                  <a:lnTo>
                    <a:pt x="5511571" y="4352214"/>
                  </a:lnTo>
                  <a:lnTo>
                    <a:pt x="5690006" y="6672643"/>
                  </a:lnTo>
                  <a:lnTo>
                    <a:pt x="6924942" y="6854939"/>
                  </a:lnTo>
                  <a:lnTo>
                    <a:pt x="10376179" y="6854939"/>
                  </a:lnTo>
                  <a:lnTo>
                    <a:pt x="10283761" y="6841591"/>
                  </a:lnTo>
                  <a:lnTo>
                    <a:pt x="8715680" y="6016968"/>
                  </a:lnTo>
                  <a:lnTo>
                    <a:pt x="8154784" y="4250296"/>
                  </a:lnTo>
                  <a:lnTo>
                    <a:pt x="8390179" y="2415679"/>
                  </a:lnTo>
                  <a:lnTo>
                    <a:pt x="8752992" y="1351178"/>
                  </a:lnTo>
                  <a:lnTo>
                    <a:pt x="9499117" y="649122"/>
                  </a:lnTo>
                  <a:lnTo>
                    <a:pt x="10702493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18676" y="950976"/>
              <a:ext cx="2410205" cy="16497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876" y="691896"/>
              <a:ext cx="1169035" cy="370840"/>
            </a:xfrm>
            <a:custGeom>
              <a:avLst/>
              <a:gdLst/>
              <a:ahLst/>
              <a:cxnLst/>
              <a:rect l="l" t="t" r="r" b="b"/>
              <a:pathLst>
                <a:path w="1169035" h="370840">
                  <a:moveTo>
                    <a:pt x="1116965" y="0"/>
                  </a:moveTo>
                  <a:lnTo>
                    <a:pt x="52006" y="0"/>
                  </a:lnTo>
                  <a:lnTo>
                    <a:pt x="31761" y="4079"/>
                  </a:lnTo>
                  <a:lnTo>
                    <a:pt x="15230" y="15208"/>
                  </a:lnTo>
                  <a:lnTo>
                    <a:pt x="4086" y="31718"/>
                  </a:lnTo>
                  <a:lnTo>
                    <a:pt x="0" y="51942"/>
                  </a:lnTo>
                  <a:lnTo>
                    <a:pt x="0" y="318388"/>
                  </a:lnTo>
                  <a:lnTo>
                    <a:pt x="4086" y="338613"/>
                  </a:lnTo>
                  <a:lnTo>
                    <a:pt x="15230" y="355123"/>
                  </a:lnTo>
                  <a:lnTo>
                    <a:pt x="31761" y="366252"/>
                  </a:lnTo>
                  <a:lnTo>
                    <a:pt x="52006" y="370331"/>
                  </a:lnTo>
                  <a:lnTo>
                    <a:pt x="1116965" y="370331"/>
                  </a:lnTo>
                  <a:lnTo>
                    <a:pt x="1137189" y="366252"/>
                  </a:lnTo>
                  <a:lnTo>
                    <a:pt x="1153699" y="355123"/>
                  </a:lnTo>
                  <a:lnTo>
                    <a:pt x="1164828" y="338613"/>
                  </a:lnTo>
                  <a:lnTo>
                    <a:pt x="1168908" y="318388"/>
                  </a:lnTo>
                  <a:lnTo>
                    <a:pt x="1168908" y="51942"/>
                  </a:lnTo>
                  <a:lnTo>
                    <a:pt x="1164828" y="31718"/>
                  </a:lnTo>
                  <a:lnTo>
                    <a:pt x="1153699" y="15208"/>
                  </a:lnTo>
                  <a:lnTo>
                    <a:pt x="1137189" y="4079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1176" y="6524243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53043" y="6524243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0" y="6524243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5914" y="708151"/>
            <a:ext cx="94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УУ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иТ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172" y="4338828"/>
            <a:ext cx="1186180" cy="370840"/>
          </a:xfrm>
          <a:custGeom>
            <a:avLst/>
            <a:gdLst/>
            <a:ahLst/>
            <a:cxnLst/>
            <a:rect l="l" t="t" r="r" b="b"/>
            <a:pathLst>
              <a:path w="1186180" h="370839">
                <a:moveTo>
                  <a:pt x="1133729" y="0"/>
                </a:moveTo>
                <a:lnTo>
                  <a:pt x="52006" y="0"/>
                </a:lnTo>
                <a:lnTo>
                  <a:pt x="31761" y="4079"/>
                </a:lnTo>
                <a:lnTo>
                  <a:pt x="15230" y="15208"/>
                </a:lnTo>
                <a:lnTo>
                  <a:pt x="4086" y="31718"/>
                </a:lnTo>
                <a:lnTo>
                  <a:pt x="0" y="51943"/>
                </a:lnTo>
                <a:lnTo>
                  <a:pt x="0" y="318389"/>
                </a:lnTo>
                <a:lnTo>
                  <a:pt x="4086" y="338613"/>
                </a:lnTo>
                <a:lnTo>
                  <a:pt x="15230" y="355123"/>
                </a:lnTo>
                <a:lnTo>
                  <a:pt x="31761" y="366252"/>
                </a:lnTo>
                <a:lnTo>
                  <a:pt x="52006" y="370332"/>
                </a:lnTo>
                <a:lnTo>
                  <a:pt x="1133729" y="370332"/>
                </a:lnTo>
                <a:lnTo>
                  <a:pt x="1153953" y="366252"/>
                </a:lnTo>
                <a:lnTo>
                  <a:pt x="1170463" y="355123"/>
                </a:lnTo>
                <a:lnTo>
                  <a:pt x="1181592" y="338613"/>
                </a:lnTo>
                <a:lnTo>
                  <a:pt x="1185672" y="318389"/>
                </a:lnTo>
                <a:lnTo>
                  <a:pt x="1185672" y="51943"/>
                </a:lnTo>
                <a:lnTo>
                  <a:pt x="1181592" y="31718"/>
                </a:lnTo>
                <a:lnTo>
                  <a:pt x="1170463" y="15208"/>
                </a:lnTo>
                <a:lnTo>
                  <a:pt x="1153953" y="4079"/>
                </a:lnTo>
                <a:lnTo>
                  <a:pt x="1133729" y="0"/>
                </a:lnTo>
                <a:close/>
              </a:path>
            </a:pathLst>
          </a:custGeom>
          <a:solidFill>
            <a:srgbClr val="E3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7555" y="4345304"/>
            <a:ext cx="3352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Сделай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своё</a:t>
            </a:r>
            <a:r>
              <a:rPr sz="2000" spc="-8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открытие!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144" y="39623"/>
            <a:ext cx="2658110" cy="501650"/>
            <a:chOff x="771144" y="39623"/>
            <a:chExt cx="2658110" cy="501650"/>
          </a:xfrm>
        </p:grpSpPr>
        <p:sp>
          <p:nvSpPr>
            <p:cNvPr id="15" name="object 15"/>
            <p:cNvSpPr/>
            <p:nvPr/>
          </p:nvSpPr>
          <p:spPr>
            <a:xfrm>
              <a:off x="1399031" y="176784"/>
              <a:ext cx="789432" cy="3063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144" y="39623"/>
              <a:ext cx="502919" cy="501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3432" y="192023"/>
              <a:ext cx="1115568" cy="2758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132" y="371297"/>
            <a:ext cx="2825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30" dirty="0">
                <a:latin typeface="Arial Black"/>
                <a:cs typeface="Arial Black"/>
              </a:rPr>
              <a:t>УГ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spc="25" dirty="0">
                <a:latin typeface="Arial Black"/>
                <a:cs typeface="Arial Black"/>
              </a:rPr>
              <a:t>АТ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dirty="0">
                <a:latin typeface="Arial Black"/>
                <a:cs typeface="Arial Black"/>
              </a:rPr>
              <a:t>У</a:t>
            </a:r>
            <a:endParaRPr sz="5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5384" y="153923"/>
            <a:ext cx="297180" cy="217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03019" y="711453"/>
            <a:ext cx="798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F"/>
                </a:solidFill>
                <a:latin typeface="Arial Black"/>
                <a:cs typeface="Arial Black"/>
              </a:rPr>
              <a:t>-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КРУПНЫЙ </a:t>
            </a:r>
            <a:r>
              <a:rPr sz="1800" dirty="0">
                <a:solidFill>
                  <a:srgbClr val="00009F"/>
                </a:solidFill>
                <a:latin typeface="Arial Black"/>
                <a:cs typeface="Arial Black"/>
              </a:rPr>
              <a:t>УЧЕБНО-НАУЧНО-ИННОВАЦИОННЫЙ</a:t>
            </a:r>
            <a:r>
              <a:rPr sz="1800" spc="-5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9F"/>
                </a:solidFill>
                <a:latin typeface="Arial Black"/>
                <a:cs typeface="Arial Black"/>
              </a:rPr>
              <a:t>КОМПЛЕКС!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1395" y="1444752"/>
            <a:ext cx="7879080" cy="2798445"/>
            <a:chOff x="501395" y="1444752"/>
            <a:chExt cx="7879080" cy="2798445"/>
          </a:xfrm>
        </p:grpSpPr>
        <p:sp>
          <p:nvSpPr>
            <p:cNvPr id="22" name="object 22"/>
            <p:cNvSpPr/>
            <p:nvPr/>
          </p:nvSpPr>
          <p:spPr>
            <a:xfrm>
              <a:off x="685800" y="1499616"/>
              <a:ext cx="7694930" cy="2743200"/>
            </a:xfrm>
            <a:custGeom>
              <a:avLst/>
              <a:gdLst/>
              <a:ahLst/>
              <a:cxnLst/>
              <a:rect l="l" t="t" r="r" b="b"/>
              <a:pathLst>
                <a:path w="7694930" h="2743200">
                  <a:moveTo>
                    <a:pt x="7605141" y="0"/>
                  </a:moveTo>
                  <a:lnTo>
                    <a:pt x="89484" y="0"/>
                  </a:lnTo>
                  <a:lnTo>
                    <a:pt x="54655" y="7024"/>
                  </a:lnTo>
                  <a:lnTo>
                    <a:pt x="26211" y="26193"/>
                  </a:lnTo>
                  <a:lnTo>
                    <a:pt x="7032" y="54649"/>
                  </a:lnTo>
                  <a:lnTo>
                    <a:pt x="0" y="89535"/>
                  </a:lnTo>
                  <a:lnTo>
                    <a:pt x="0" y="2653665"/>
                  </a:lnTo>
                  <a:lnTo>
                    <a:pt x="7032" y="2688550"/>
                  </a:lnTo>
                  <a:lnTo>
                    <a:pt x="26211" y="2717006"/>
                  </a:lnTo>
                  <a:lnTo>
                    <a:pt x="54655" y="2736175"/>
                  </a:lnTo>
                  <a:lnTo>
                    <a:pt x="89484" y="2743200"/>
                  </a:lnTo>
                  <a:lnTo>
                    <a:pt x="7605141" y="2743200"/>
                  </a:lnTo>
                  <a:lnTo>
                    <a:pt x="7640026" y="2736175"/>
                  </a:lnTo>
                  <a:lnTo>
                    <a:pt x="7668482" y="2717006"/>
                  </a:lnTo>
                  <a:lnTo>
                    <a:pt x="7687651" y="2688550"/>
                  </a:lnTo>
                  <a:lnTo>
                    <a:pt x="7694676" y="2653665"/>
                  </a:lnTo>
                  <a:lnTo>
                    <a:pt x="7694676" y="89535"/>
                  </a:lnTo>
                  <a:lnTo>
                    <a:pt x="7687651" y="54649"/>
                  </a:lnTo>
                  <a:lnTo>
                    <a:pt x="7668482" y="26193"/>
                  </a:lnTo>
                  <a:lnTo>
                    <a:pt x="7640026" y="7024"/>
                  </a:lnTo>
                  <a:lnTo>
                    <a:pt x="760514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395" y="1444752"/>
              <a:ext cx="7851775" cy="2743200"/>
            </a:xfrm>
            <a:custGeom>
              <a:avLst/>
              <a:gdLst/>
              <a:ahLst/>
              <a:cxnLst/>
              <a:rect l="l" t="t" r="r" b="b"/>
              <a:pathLst>
                <a:path w="7851775" h="2743200">
                  <a:moveTo>
                    <a:pt x="7762112" y="0"/>
                  </a:moveTo>
                  <a:lnTo>
                    <a:pt x="89484" y="0"/>
                  </a:lnTo>
                  <a:lnTo>
                    <a:pt x="54655" y="7024"/>
                  </a:lnTo>
                  <a:lnTo>
                    <a:pt x="26211" y="26193"/>
                  </a:lnTo>
                  <a:lnTo>
                    <a:pt x="7032" y="54649"/>
                  </a:lnTo>
                  <a:lnTo>
                    <a:pt x="0" y="89535"/>
                  </a:lnTo>
                  <a:lnTo>
                    <a:pt x="0" y="2653665"/>
                  </a:lnTo>
                  <a:lnTo>
                    <a:pt x="7032" y="2688550"/>
                  </a:lnTo>
                  <a:lnTo>
                    <a:pt x="26211" y="2717006"/>
                  </a:lnTo>
                  <a:lnTo>
                    <a:pt x="54655" y="2736175"/>
                  </a:lnTo>
                  <a:lnTo>
                    <a:pt x="89484" y="2743200"/>
                  </a:lnTo>
                  <a:lnTo>
                    <a:pt x="7762112" y="2743200"/>
                  </a:lnTo>
                  <a:lnTo>
                    <a:pt x="7796998" y="2736175"/>
                  </a:lnTo>
                  <a:lnTo>
                    <a:pt x="7825454" y="2717006"/>
                  </a:lnTo>
                  <a:lnTo>
                    <a:pt x="7844623" y="2688550"/>
                  </a:lnTo>
                  <a:lnTo>
                    <a:pt x="7851648" y="2653665"/>
                  </a:lnTo>
                  <a:lnTo>
                    <a:pt x="7851648" y="89535"/>
                  </a:lnTo>
                  <a:lnTo>
                    <a:pt x="7844623" y="54649"/>
                  </a:lnTo>
                  <a:lnTo>
                    <a:pt x="7825454" y="26193"/>
                  </a:lnTo>
                  <a:lnTo>
                    <a:pt x="7796998" y="7024"/>
                  </a:lnTo>
                  <a:lnTo>
                    <a:pt x="7762112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3618" y="1113790"/>
            <a:ext cx="6520815" cy="64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МЫ РАБОТАЕМ НА </a:t>
            </a:r>
            <a:r>
              <a:rPr sz="1200" dirty="0">
                <a:solidFill>
                  <a:srgbClr val="E3007E"/>
                </a:solidFill>
                <a:latin typeface="Arial Black"/>
                <a:cs typeface="Arial Black"/>
              </a:rPr>
              <a:t>БЛАГО</a:t>
            </a:r>
            <a:r>
              <a:rPr sz="1200" spc="35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ОБЩЕСТВА!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 Black"/>
              <a:cs typeface="Arial Black"/>
            </a:endParaRPr>
          </a:p>
          <a:p>
            <a:pPr marL="1236345">
              <a:lnSpc>
                <a:spcPct val="100000"/>
              </a:lnSpc>
            </a:pPr>
            <a:r>
              <a:rPr sz="1600" u="heavy" spc="-405" dirty="0">
                <a:solidFill>
                  <a:srgbClr val="56AC15"/>
                </a:solidFill>
                <a:uFill>
                  <a:solidFill>
                    <a:srgbClr val="56AC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35" dirty="0">
                <a:solidFill>
                  <a:srgbClr val="56AC15"/>
                </a:solidFill>
                <a:uFill>
                  <a:solidFill>
                    <a:srgbClr val="56AC15"/>
                  </a:solidFill>
                </a:uFill>
                <a:latin typeface="Arial"/>
                <a:cs typeface="Arial"/>
              </a:rPr>
              <a:t>НОВЫЕ</a:t>
            </a:r>
            <a:r>
              <a:rPr sz="1600" b="1" spc="-235" dirty="0">
                <a:solidFill>
                  <a:srgbClr val="56AC15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56AC15"/>
                </a:solidFill>
                <a:latin typeface="Arial"/>
                <a:cs typeface="Arial"/>
              </a:rPr>
              <a:t>НАУЧНЫЕ </a:t>
            </a:r>
            <a:r>
              <a:rPr sz="1600" b="1" spc="-210" dirty="0">
                <a:solidFill>
                  <a:srgbClr val="56AC15"/>
                </a:solidFill>
                <a:latin typeface="Arial"/>
                <a:cs typeface="Arial"/>
              </a:rPr>
              <a:t>ЦЕНТРЫ </a:t>
            </a:r>
            <a:r>
              <a:rPr sz="1600" b="1" spc="-110" dirty="0">
                <a:solidFill>
                  <a:srgbClr val="56AC15"/>
                </a:solidFill>
                <a:latin typeface="Arial"/>
                <a:cs typeface="Arial"/>
              </a:rPr>
              <a:t>И </a:t>
            </a:r>
            <a:r>
              <a:rPr sz="1600" b="1" spc="-170" dirty="0">
                <a:solidFill>
                  <a:srgbClr val="56AC15"/>
                </a:solidFill>
                <a:latin typeface="Arial"/>
                <a:cs typeface="Arial"/>
              </a:rPr>
              <a:t>МОЛОДЕЖНЫЕ</a:t>
            </a:r>
            <a:r>
              <a:rPr sz="1600" b="1" spc="-270" dirty="0">
                <a:solidFill>
                  <a:srgbClr val="56AC15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56AC15"/>
                </a:solidFill>
                <a:latin typeface="Arial"/>
                <a:cs typeface="Arial"/>
              </a:rPr>
              <a:t>ЛАБОРАТОРИИ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2841" y="3673220"/>
            <a:ext cx="2835275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80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00" dirty="0">
                <a:latin typeface="Verdana"/>
                <a:cs typeface="Verdana"/>
              </a:rPr>
              <a:t>«Университетская  </a:t>
            </a:r>
            <a:r>
              <a:rPr sz="1200" b="1" spc="-95" dirty="0">
                <a:latin typeface="Verdana"/>
                <a:cs typeface="Verdana"/>
              </a:rPr>
              <a:t>предпринимательская</a:t>
            </a:r>
            <a:r>
              <a:rPr sz="1200" b="1" spc="-80" dirty="0">
                <a:latin typeface="Verdana"/>
                <a:cs typeface="Verdana"/>
              </a:rPr>
              <a:t> </a:t>
            </a:r>
            <a:r>
              <a:rPr sz="1200" b="1" spc="-140" dirty="0">
                <a:latin typeface="Verdana"/>
                <a:cs typeface="Verdana"/>
              </a:rPr>
              <a:t>инициатива»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9982" y="1895602"/>
            <a:ext cx="279146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70" dirty="0">
                <a:latin typeface="Verdana"/>
                <a:cs typeface="Verdana"/>
              </a:rPr>
              <a:t>«Высшая </a:t>
            </a:r>
            <a:r>
              <a:rPr sz="1200" b="1" spc="-120" dirty="0">
                <a:latin typeface="Verdana"/>
                <a:cs typeface="Verdana"/>
              </a:rPr>
              <a:t>инженерная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spc="-110" dirty="0">
                <a:latin typeface="Verdana"/>
                <a:cs typeface="Verdana"/>
              </a:rPr>
              <a:t>школа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95"/>
              </a:lnSpc>
            </a:pPr>
            <a:r>
              <a:rPr sz="1200" b="1" spc="-75" dirty="0">
                <a:latin typeface="Verdana"/>
                <a:cs typeface="Verdana"/>
              </a:rPr>
              <a:t>аэрокосмических</a:t>
            </a:r>
            <a:r>
              <a:rPr sz="1200" b="1" spc="-110" dirty="0">
                <a:latin typeface="Verdana"/>
                <a:cs typeface="Verdana"/>
              </a:rPr>
              <a:t> </a:t>
            </a:r>
            <a:r>
              <a:rPr sz="1200" b="1" spc="-145" dirty="0">
                <a:latin typeface="Verdana"/>
                <a:cs typeface="Verdana"/>
              </a:rPr>
              <a:t>технологий»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10461" y="3208782"/>
            <a:ext cx="2372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30" dirty="0">
                <a:latin typeface="Verdana"/>
                <a:cs typeface="Verdana"/>
              </a:rPr>
              <a:t>«Здоровое</a:t>
            </a:r>
            <a:r>
              <a:rPr sz="1200" b="1" spc="-185" dirty="0">
                <a:latin typeface="Verdana"/>
                <a:cs typeface="Verdana"/>
              </a:rPr>
              <a:t> </a:t>
            </a:r>
            <a:r>
              <a:rPr sz="1200" b="1" spc="-130" dirty="0">
                <a:latin typeface="Verdana"/>
                <a:cs typeface="Verdana"/>
              </a:rPr>
              <a:t>долголетие»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2841" y="2524125"/>
            <a:ext cx="2582545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70" dirty="0">
                <a:latin typeface="Verdana"/>
                <a:cs typeface="Verdana"/>
              </a:rPr>
              <a:t>«Дизайн </a:t>
            </a:r>
            <a:r>
              <a:rPr sz="1200" b="1" spc="-120" dirty="0">
                <a:latin typeface="Verdana"/>
                <a:cs typeface="Verdana"/>
              </a:rPr>
              <a:t>функциональных  </a:t>
            </a:r>
            <a:r>
              <a:rPr sz="1200" b="1" spc="-114" dirty="0">
                <a:latin typeface="Verdana"/>
                <a:cs typeface="Verdana"/>
              </a:rPr>
              <a:t>материалов»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4179" y="1895983"/>
            <a:ext cx="1927225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50" dirty="0">
                <a:latin typeface="Verdana"/>
                <a:cs typeface="Verdana"/>
              </a:rPr>
              <a:t>«Евразийский  </a:t>
            </a:r>
            <a:r>
              <a:rPr sz="1200" b="1" spc="-100" dirty="0">
                <a:latin typeface="Verdana"/>
                <a:cs typeface="Verdana"/>
              </a:rPr>
              <a:t>педагогический</a:t>
            </a:r>
            <a:r>
              <a:rPr sz="1200" b="1" spc="-114" dirty="0">
                <a:latin typeface="Verdana"/>
                <a:cs typeface="Verdana"/>
              </a:rPr>
              <a:t> </a:t>
            </a:r>
            <a:r>
              <a:rPr sz="1200" b="1" spc="-165" dirty="0">
                <a:latin typeface="Verdana"/>
                <a:cs typeface="Verdana"/>
              </a:rPr>
              <a:t>дизайн»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1988" y="2517394"/>
            <a:ext cx="2592705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sz="1200" b="1" spc="-70" dirty="0">
                <a:latin typeface="Verdana"/>
                <a:cs typeface="Verdana"/>
              </a:rPr>
              <a:t>Центр </a:t>
            </a:r>
            <a:r>
              <a:rPr sz="1200" b="1" spc="-135" dirty="0">
                <a:latin typeface="Verdana"/>
                <a:cs typeface="Verdana"/>
              </a:rPr>
              <a:t>«ESG-модели </a:t>
            </a:r>
            <a:r>
              <a:rPr sz="1200" b="1" spc="-20" dirty="0">
                <a:latin typeface="Verdana"/>
                <a:cs typeface="Verdana"/>
              </a:rPr>
              <a:t>роста</a:t>
            </a:r>
            <a:r>
              <a:rPr sz="1200" b="1" spc="-140" dirty="0">
                <a:latin typeface="Verdana"/>
                <a:cs typeface="Verdana"/>
              </a:rPr>
              <a:t> </a:t>
            </a:r>
            <a:r>
              <a:rPr sz="1200" b="1" spc="-145" dirty="0">
                <a:latin typeface="Verdana"/>
                <a:cs typeface="Verdana"/>
              </a:rPr>
              <a:t>новых  </a:t>
            </a:r>
            <a:r>
              <a:rPr sz="1200" b="1" spc="-100" dirty="0">
                <a:latin typeface="Verdana"/>
                <a:cs typeface="Verdana"/>
              </a:rPr>
              <a:t>экотерриторий»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9984" y="3130422"/>
            <a:ext cx="2541270" cy="98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ts val="1295"/>
              </a:lnSpc>
              <a:spcBef>
                <a:spcPts val="100"/>
              </a:spcBef>
            </a:pPr>
            <a:r>
              <a:rPr sz="1200" b="1" spc="-110" dirty="0">
                <a:latin typeface="Verdana"/>
                <a:cs typeface="Verdana"/>
              </a:rPr>
              <a:t>Молодежная</a:t>
            </a:r>
            <a:r>
              <a:rPr sz="1200" b="1" spc="-120" dirty="0">
                <a:latin typeface="Verdana"/>
                <a:cs typeface="Verdana"/>
              </a:rPr>
              <a:t> </a:t>
            </a:r>
            <a:r>
              <a:rPr sz="1200" b="1" spc="-80" dirty="0">
                <a:latin typeface="Verdana"/>
                <a:cs typeface="Verdana"/>
              </a:rPr>
              <a:t>лаборатория</a:t>
            </a:r>
            <a:endParaRPr sz="1200">
              <a:latin typeface="Verdana"/>
              <a:cs typeface="Verdana"/>
            </a:endParaRPr>
          </a:p>
          <a:p>
            <a:pPr marL="40640">
              <a:lnSpc>
                <a:spcPts val="1295"/>
              </a:lnSpc>
            </a:pPr>
            <a:r>
              <a:rPr sz="1200" b="1" spc="-170" dirty="0">
                <a:latin typeface="Verdana"/>
                <a:cs typeface="Verdana"/>
              </a:rPr>
              <a:t>«Дизайн </a:t>
            </a:r>
            <a:r>
              <a:rPr sz="1200" b="1" spc="-145" dirty="0">
                <a:latin typeface="Verdana"/>
                <a:cs typeface="Verdana"/>
              </a:rPr>
              <a:t>новых</a:t>
            </a:r>
            <a:r>
              <a:rPr sz="1200" b="1" spc="-229" dirty="0">
                <a:latin typeface="Verdana"/>
                <a:cs typeface="Verdana"/>
              </a:rPr>
              <a:t> </a:t>
            </a:r>
            <a:r>
              <a:rPr sz="1200" b="1" spc="-114" dirty="0">
                <a:latin typeface="Verdana"/>
                <a:cs typeface="Verdana"/>
              </a:rPr>
              <a:t>материалов»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95"/>
              </a:lnSpc>
              <a:spcBef>
                <a:spcPts val="1205"/>
              </a:spcBef>
            </a:pPr>
            <a:r>
              <a:rPr sz="1200" b="1" spc="-110" dirty="0">
                <a:latin typeface="Verdana"/>
                <a:cs typeface="Verdana"/>
              </a:rPr>
              <a:t>Молодежная</a:t>
            </a:r>
            <a:r>
              <a:rPr sz="1200" b="1" spc="-120" dirty="0">
                <a:latin typeface="Verdana"/>
                <a:cs typeface="Verdana"/>
              </a:rPr>
              <a:t> </a:t>
            </a:r>
            <a:r>
              <a:rPr sz="1200" b="1" spc="-80" dirty="0">
                <a:latin typeface="Verdana"/>
                <a:cs typeface="Verdana"/>
              </a:rPr>
              <a:t>лаборатория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ts val="1150"/>
              </a:lnSpc>
              <a:spcBef>
                <a:spcPts val="135"/>
              </a:spcBef>
            </a:pPr>
            <a:r>
              <a:rPr sz="1200" b="1" spc="-155" dirty="0">
                <a:latin typeface="Verdana"/>
                <a:cs typeface="Verdana"/>
              </a:rPr>
              <a:t>«Популяционной </a:t>
            </a:r>
            <a:r>
              <a:rPr sz="1200" b="1" spc="-145" dirty="0">
                <a:latin typeface="Verdana"/>
                <a:cs typeface="Verdana"/>
              </a:rPr>
              <a:t>и </a:t>
            </a:r>
            <a:r>
              <a:rPr sz="1200" b="1" spc="-95" dirty="0">
                <a:latin typeface="Verdana"/>
                <a:cs typeface="Verdana"/>
              </a:rPr>
              <a:t>медицинской  </a:t>
            </a:r>
            <a:r>
              <a:rPr sz="1200" b="1" spc="-145" dirty="0">
                <a:latin typeface="Verdana"/>
                <a:cs typeface="Verdana"/>
              </a:rPr>
              <a:t>генетики»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1876" y="4809744"/>
            <a:ext cx="11334115" cy="1530350"/>
            <a:chOff x="531876" y="4809744"/>
            <a:chExt cx="11334115" cy="1530350"/>
          </a:xfrm>
        </p:grpSpPr>
        <p:sp>
          <p:nvSpPr>
            <p:cNvPr id="33" name="object 33"/>
            <p:cNvSpPr/>
            <p:nvPr/>
          </p:nvSpPr>
          <p:spPr>
            <a:xfrm>
              <a:off x="615696" y="4870704"/>
              <a:ext cx="11250295" cy="1469390"/>
            </a:xfrm>
            <a:custGeom>
              <a:avLst/>
              <a:gdLst/>
              <a:ahLst/>
              <a:cxnLst/>
              <a:rect l="l" t="t" r="r" b="b"/>
              <a:pathLst>
                <a:path w="11250295" h="1469389">
                  <a:moveTo>
                    <a:pt x="11202289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9"/>
                  </a:lnTo>
                  <a:lnTo>
                    <a:pt x="0" y="1421218"/>
                  </a:lnTo>
                  <a:lnTo>
                    <a:pt x="3765" y="1439871"/>
                  </a:lnTo>
                  <a:lnTo>
                    <a:pt x="14033" y="1455102"/>
                  </a:lnTo>
                  <a:lnTo>
                    <a:pt x="29264" y="1465370"/>
                  </a:lnTo>
                  <a:lnTo>
                    <a:pt x="47917" y="1469136"/>
                  </a:lnTo>
                  <a:lnTo>
                    <a:pt x="11202289" y="1469136"/>
                  </a:lnTo>
                  <a:lnTo>
                    <a:pt x="11220914" y="1465370"/>
                  </a:lnTo>
                  <a:lnTo>
                    <a:pt x="11236134" y="1455102"/>
                  </a:lnTo>
                  <a:lnTo>
                    <a:pt x="11246401" y="1439871"/>
                  </a:lnTo>
                  <a:lnTo>
                    <a:pt x="11250168" y="1421218"/>
                  </a:lnTo>
                  <a:lnTo>
                    <a:pt x="11250168" y="47879"/>
                  </a:lnTo>
                  <a:lnTo>
                    <a:pt x="11246401" y="29253"/>
                  </a:lnTo>
                  <a:lnTo>
                    <a:pt x="11236134" y="14033"/>
                  </a:lnTo>
                  <a:lnTo>
                    <a:pt x="11220914" y="3766"/>
                  </a:lnTo>
                  <a:lnTo>
                    <a:pt x="1120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1876" y="4809744"/>
              <a:ext cx="11275060" cy="1469390"/>
            </a:xfrm>
            <a:custGeom>
              <a:avLst/>
              <a:gdLst/>
              <a:ahLst/>
              <a:cxnLst/>
              <a:rect l="l" t="t" r="r" b="b"/>
              <a:pathLst>
                <a:path w="11275060" h="1469389">
                  <a:moveTo>
                    <a:pt x="11226673" y="0"/>
                  </a:moveTo>
                  <a:lnTo>
                    <a:pt x="47929" y="0"/>
                  </a:lnTo>
                  <a:lnTo>
                    <a:pt x="29275" y="3766"/>
                  </a:lnTo>
                  <a:lnTo>
                    <a:pt x="14039" y="14033"/>
                  </a:lnTo>
                  <a:lnTo>
                    <a:pt x="3767" y="29253"/>
                  </a:lnTo>
                  <a:lnTo>
                    <a:pt x="0" y="47878"/>
                  </a:lnTo>
                  <a:lnTo>
                    <a:pt x="0" y="1421206"/>
                  </a:lnTo>
                  <a:lnTo>
                    <a:pt x="3767" y="1439860"/>
                  </a:lnTo>
                  <a:lnTo>
                    <a:pt x="14039" y="1455096"/>
                  </a:lnTo>
                  <a:lnTo>
                    <a:pt x="29275" y="1465368"/>
                  </a:lnTo>
                  <a:lnTo>
                    <a:pt x="47929" y="1469135"/>
                  </a:lnTo>
                  <a:lnTo>
                    <a:pt x="11226673" y="1469135"/>
                  </a:lnTo>
                  <a:lnTo>
                    <a:pt x="11245298" y="1465368"/>
                  </a:lnTo>
                  <a:lnTo>
                    <a:pt x="11260518" y="1455096"/>
                  </a:lnTo>
                  <a:lnTo>
                    <a:pt x="11270785" y="1439860"/>
                  </a:lnTo>
                  <a:lnTo>
                    <a:pt x="11274552" y="1421206"/>
                  </a:lnTo>
                  <a:lnTo>
                    <a:pt x="11274552" y="47878"/>
                  </a:lnTo>
                  <a:lnTo>
                    <a:pt x="11270785" y="29253"/>
                  </a:lnTo>
                  <a:lnTo>
                    <a:pt x="11260518" y="14033"/>
                  </a:lnTo>
                  <a:lnTo>
                    <a:pt x="11245298" y="3766"/>
                  </a:lnTo>
                  <a:lnTo>
                    <a:pt x="11226673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2584" y="522427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768" y="5175504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8"/>
                  </a:lnTo>
                  <a:lnTo>
                    <a:pt x="678434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91767" y="5392039"/>
            <a:ext cx="1445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У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ч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еб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о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-н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ау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чных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лаборатории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585971" y="5186171"/>
            <a:ext cx="802005" cy="797560"/>
            <a:chOff x="3585971" y="5186171"/>
            <a:chExt cx="802005" cy="797560"/>
          </a:xfrm>
        </p:grpSpPr>
        <p:sp>
          <p:nvSpPr>
            <p:cNvPr id="39" name="object 39"/>
            <p:cNvSpPr/>
            <p:nvPr/>
          </p:nvSpPr>
          <p:spPr>
            <a:xfrm>
              <a:off x="3637787" y="523341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4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8" y="678408"/>
                  </a:lnTo>
                  <a:lnTo>
                    <a:pt x="749808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85971" y="51861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7"/>
                  </a:lnTo>
                  <a:lnTo>
                    <a:pt x="678433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64767" y="5302097"/>
            <a:ext cx="3095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08275" algn="l"/>
              </a:tabLst>
            </a:pPr>
            <a:r>
              <a:rPr sz="4800" baseline="1736" dirty="0">
                <a:solidFill>
                  <a:srgbClr val="FFFFFF"/>
                </a:solidFill>
                <a:latin typeface="Impact"/>
                <a:cs typeface="Impact"/>
              </a:rPr>
              <a:t>3	</a:t>
            </a: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18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51984" y="5310378"/>
            <a:ext cx="156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Научно-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обра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зо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в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атель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ных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центров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2980" y="5399023"/>
            <a:ext cx="1128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Базовых  кафедр</a:t>
            </a:r>
            <a:r>
              <a:rPr sz="1200" spc="-8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вуза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06896" y="5175503"/>
            <a:ext cx="803275" cy="798830"/>
            <a:chOff x="6406896" y="5175503"/>
            <a:chExt cx="803275" cy="798830"/>
          </a:xfrm>
        </p:grpSpPr>
        <p:sp>
          <p:nvSpPr>
            <p:cNvPr id="45" name="object 45"/>
            <p:cNvSpPr/>
            <p:nvPr/>
          </p:nvSpPr>
          <p:spPr>
            <a:xfrm>
              <a:off x="6460236" y="52242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4" y="0"/>
                  </a:moveTo>
                  <a:lnTo>
                    <a:pt x="71373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3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8" y="678408"/>
                  </a:lnTo>
                  <a:lnTo>
                    <a:pt x="749808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06896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3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60895" y="5292344"/>
            <a:ext cx="2432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8</a:t>
            </a:r>
            <a:endParaRPr sz="3200">
              <a:latin typeface="Impact"/>
              <a:cs typeface="Impac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047988" y="5175503"/>
            <a:ext cx="803275" cy="798830"/>
            <a:chOff x="9047988" y="5175503"/>
            <a:chExt cx="803275" cy="798830"/>
          </a:xfrm>
        </p:grpSpPr>
        <p:sp>
          <p:nvSpPr>
            <p:cNvPr id="49" name="object 49"/>
            <p:cNvSpPr/>
            <p:nvPr/>
          </p:nvSpPr>
          <p:spPr>
            <a:xfrm>
              <a:off x="9101328" y="52242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7"/>
                  </a:lnTo>
                  <a:lnTo>
                    <a:pt x="678433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47988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678433" y="0"/>
                  </a:moveTo>
                  <a:lnTo>
                    <a:pt x="71373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3" y="749808"/>
                  </a:lnTo>
                  <a:lnTo>
                    <a:pt x="678433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303766" y="5292344"/>
            <a:ext cx="241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54843" y="5483453"/>
            <a:ext cx="131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Опытные</a:t>
            </a:r>
            <a:r>
              <a:rPr sz="1200" spc="-75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базы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49808" y="874648"/>
            <a:ext cx="11083290" cy="3804285"/>
            <a:chOff x="749808" y="874648"/>
            <a:chExt cx="11083290" cy="3804285"/>
          </a:xfrm>
        </p:grpSpPr>
        <p:sp>
          <p:nvSpPr>
            <p:cNvPr id="54" name="object 54"/>
            <p:cNvSpPr/>
            <p:nvPr/>
          </p:nvSpPr>
          <p:spPr>
            <a:xfrm>
              <a:off x="758952" y="1775459"/>
              <a:ext cx="573024" cy="571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9620" y="2374391"/>
              <a:ext cx="585216" cy="5852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2668" y="3046476"/>
              <a:ext cx="501395" cy="5013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808" y="3607307"/>
              <a:ext cx="516636" cy="5151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21352" y="1853183"/>
              <a:ext cx="502920" cy="5029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03063" y="2418587"/>
              <a:ext cx="492251" cy="492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03063" y="2996183"/>
              <a:ext cx="583691" cy="5836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00599" y="3692651"/>
              <a:ext cx="394715" cy="3947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02167" y="880998"/>
              <a:ext cx="3624579" cy="3791585"/>
            </a:xfrm>
            <a:custGeom>
              <a:avLst/>
              <a:gdLst/>
              <a:ahLst/>
              <a:cxnLst/>
              <a:rect l="l" t="t" r="r" b="b"/>
              <a:pathLst>
                <a:path w="3624579" h="3791585">
                  <a:moveTo>
                    <a:pt x="0" y="2894711"/>
                  </a:moveTo>
                  <a:lnTo>
                    <a:pt x="5483" y="2819059"/>
                  </a:lnTo>
                  <a:lnTo>
                    <a:pt x="21599" y="2745440"/>
                  </a:lnTo>
                  <a:lnTo>
                    <a:pt x="47846" y="2674183"/>
                  </a:lnTo>
                  <a:lnTo>
                    <a:pt x="64612" y="2639543"/>
                  </a:lnTo>
                  <a:lnTo>
                    <a:pt x="83722" y="2605617"/>
                  </a:lnTo>
                  <a:lnTo>
                    <a:pt x="105113" y="2572447"/>
                  </a:lnTo>
                  <a:lnTo>
                    <a:pt x="128724" y="2540072"/>
                  </a:lnTo>
                  <a:lnTo>
                    <a:pt x="154490" y="2508536"/>
                  </a:lnTo>
                  <a:lnTo>
                    <a:pt x="182350" y="2477878"/>
                  </a:lnTo>
                  <a:lnTo>
                    <a:pt x="212240" y="2448141"/>
                  </a:lnTo>
                  <a:lnTo>
                    <a:pt x="244099" y="2419364"/>
                  </a:lnTo>
                  <a:lnTo>
                    <a:pt x="277862" y="2391590"/>
                  </a:lnTo>
                  <a:lnTo>
                    <a:pt x="313468" y="2364859"/>
                  </a:lnTo>
                  <a:lnTo>
                    <a:pt x="350853" y="2339213"/>
                  </a:lnTo>
                  <a:lnTo>
                    <a:pt x="389955" y="2314693"/>
                  </a:lnTo>
                  <a:lnTo>
                    <a:pt x="430711" y="2291340"/>
                  </a:lnTo>
                  <a:lnTo>
                    <a:pt x="473058" y="2269195"/>
                  </a:lnTo>
                  <a:lnTo>
                    <a:pt x="516934" y="2248299"/>
                  </a:lnTo>
                  <a:lnTo>
                    <a:pt x="562276" y="2228694"/>
                  </a:lnTo>
                  <a:lnTo>
                    <a:pt x="609021" y="2210421"/>
                  </a:lnTo>
                  <a:lnTo>
                    <a:pt x="657106" y="2193521"/>
                  </a:lnTo>
                  <a:lnTo>
                    <a:pt x="706468" y="2178035"/>
                  </a:lnTo>
                  <a:lnTo>
                    <a:pt x="757045" y="2164004"/>
                  </a:lnTo>
                  <a:lnTo>
                    <a:pt x="808775" y="2151470"/>
                  </a:lnTo>
                  <a:lnTo>
                    <a:pt x="861593" y="2140473"/>
                  </a:lnTo>
                  <a:lnTo>
                    <a:pt x="915438" y="2131055"/>
                  </a:lnTo>
                  <a:lnTo>
                    <a:pt x="970247" y="2123257"/>
                  </a:lnTo>
                  <a:lnTo>
                    <a:pt x="1025956" y="2117120"/>
                  </a:lnTo>
                  <a:lnTo>
                    <a:pt x="1082504" y="2112686"/>
                  </a:lnTo>
                  <a:lnTo>
                    <a:pt x="1139827" y="2109995"/>
                  </a:lnTo>
                  <a:lnTo>
                    <a:pt x="1197863" y="2109089"/>
                  </a:lnTo>
                  <a:lnTo>
                    <a:pt x="1255900" y="2109995"/>
                  </a:lnTo>
                  <a:lnTo>
                    <a:pt x="1313223" y="2112686"/>
                  </a:lnTo>
                  <a:lnTo>
                    <a:pt x="1369771" y="2117120"/>
                  </a:lnTo>
                  <a:lnTo>
                    <a:pt x="1425480" y="2123257"/>
                  </a:lnTo>
                  <a:lnTo>
                    <a:pt x="1480289" y="2131055"/>
                  </a:lnTo>
                  <a:lnTo>
                    <a:pt x="1534134" y="2140473"/>
                  </a:lnTo>
                  <a:lnTo>
                    <a:pt x="1586952" y="2151470"/>
                  </a:lnTo>
                  <a:lnTo>
                    <a:pt x="1638682" y="2164004"/>
                  </a:lnTo>
                  <a:lnTo>
                    <a:pt x="1689259" y="2178035"/>
                  </a:lnTo>
                  <a:lnTo>
                    <a:pt x="1738621" y="2193521"/>
                  </a:lnTo>
                  <a:lnTo>
                    <a:pt x="1786706" y="2210421"/>
                  </a:lnTo>
                  <a:lnTo>
                    <a:pt x="1833451" y="2228694"/>
                  </a:lnTo>
                  <a:lnTo>
                    <a:pt x="1878793" y="2248299"/>
                  </a:lnTo>
                  <a:lnTo>
                    <a:pt x="1922669" y="2269195"/>
                  </a:lnTo>
                  <a:lnTo>
                    <a:pt x="1965016" y="2291340"/>
                  </a:lnTo>
                  <a:lnTo>
                    <a:pt x="2005772" y="2314693"/>
                  </a:lnTo>
                  <a:lnTo>
                    <a:pt x="2044874" y="2339213"/>
                  </a:lnTo>
                  <a:lnTo>
                    <a:pt x="2082259" y="2364859"/>
                  </a:lnTo>
                  <a:lnTo>
                    <a:pt x="2117865" y="2391590"/>
                  </a:lnTo>
                  <a:lnTo>
                    <a:pt x="2151628" y="2419364"/>
                  </a:lnTo>
                  <a:lnTo>
                    <a:pt x="2183487" y="2448141"/>
                  </a:lnTo>
                  <a:lnTo>
                    <a:pt x="2213377" y="2477878"/>
                  </a:lnTo>
                  <a:lnTo>
                    <a:pt x="2241237" y="2508536"/>
                  </a:lnTo>
                  <a:lnTo>
                    <a:pt x="2267003" y="2540072"/>
                  </a:lnTo>
                  <a:lnTo>
                    <a:pt x="2290614" y="2572447"/>
                  </a:lnTo>
                  <a:lnTo>
                    <a:pt x="2312005" y="2605617"/>
                  </a:lnTo>
                  <a:lnTo>
                    <a:pt x="2331115" y="2639543"/>
                  </a:lnTo>
                  <a:lnTo>
                    <a:pt x="2347881" y="2674183"/>
                  </a:lnTo>
                  <a:lnTo>
                    <a:pt x="2362239" y="2709495"/>
                  </a:lnTo>
                  <a:lnTo>
                    <a:pt x="2383483" y="2781975"/>
                  </a:lnTo>
                  <a:lnTo>
                    <a:pt x="2394346" y="2856652"/>
                  </a:lnTo>
                  <a:lnTo>
                    <a:pt x="2395728" y="2894711"/>
                  </a:lnTo>
                  <a:lnTo>
                    <a:pt x="2394346" y="2932771"/>
                  </a:lnTo>
                  <a:lnTo>
                    <a:pt x="2383483" y="3007447"/>
                  </a:lnTo>
                  <a:lnTo>
                    <a:pt x="2362239" y="3079927"/>
                  </a:lnTo>
                  <a:lnTo>
                    <a:pt x="2347881" y="3115240"/>
                  </a:lnTo>
                  <a:lnTo>
                    <a:pt x="2331115" y="3149879"/>
                  </a:lnTo>
                  <a:lnTo>
                    <a:pt x="2312005" y="3183805"/>
                  </a:lnTo>
                  <a:lnTo>
                    <a:pt x="2290614" y="3216976"/>
                  </a:lnTo>
                  <a:lnTo>
                    <a:pt x="2267003" y="3249350"/>
                  </a:lnTo>
                  <a:lnTo>
                    <a:pt x="2241237" y="3280886"/>
                  </a:lnTo>
                  <a:lnTo>
                    <a:pt x="2213377" y="3311544"/>
                  </a:lnTo>
                  <a:lnTo>
                    <a:pt x="2183487" y="3341282"/>
                  </a:lnTo>
                  <a:lnTo>
                    <a:pt x="2151628" y="3370058"/>
                  </a:lnTo>
                  <a:lnTo>
                    <a:pt x="2117865" y="3397832"/>
                  </a:lnTo>
                  <a:lnTo>
                    <a:pt x="2082259" y="3424563"/>
                  </a:lnTo>
                  <a:lnTo>
                    <a:pt x="2044874" y="3450209"/>
                  </a:lnTo>
                  <a:lnTo>
                    <a:pt x="2005772" y="3474729"/>
                  </a:lnTo>
                  <a:lnTo>
                    <a:pt x="1965016" y="3498082"/>
                  </a:lnTo>
                  <a:lnTo>
                    <a:pt x="1922669" y="3520227"/>
                  </a:lnTo>
                  <a:lnTo>
                    <a:pt x="1878793" y="3541123"/>
                  </a:lnTo>
                  <a:lnTo>
                    <a:pt x="1833451" y="3560728"/>
                  </a:lnTo>
                  <a:lnTo>
                    <a:pt x="1786706" y="3579001"/>
                  </a:lnTo>
                  <a:lnTo>
                    <a:pt x="1738621" y="3595901"/>
                  </a:lnTo>
                  <a:lnTo>
                    <a:pt x="1689259" y="3611387"/>
                  </a:lnTo>
                  <a:lnTo>
                    <a:pt x="1638682" y="3625418"/>
                  </a:lnTo>
                  <a:lnTo>
                    <a:pt x="1586952" y="3637953"/>
                  </a:lnTo>
                  <a:lnTo>
                    <a:pt x="1534134" y="3648949"/>
                  </a:lnTo>
                  <a:lnTo>
                    <a:pt x="1480289" y="3658367"/>
                  </a:lnTo>
                  <a:lnTo>
                    <a:pt x="1425480" y="3666165"/>
                  </a:lnTo>
                  <a:lnTo>
                    <a:pt x="1369771" y="3672302"/>
                  </a:lnTo>
                  <a:lnTo>
                    <a:pt x="1313223" y="3676736"/>
                  </a:lnTo>
                  <a:lnTo>
                    <a:pt x="1255900" y="3679427"/>
                  </a:lnTo>
                  <a:lnTo>
                    <a:pt x="1197863" y="3680333"/>
                  </a:lnTo>
                  <a:lnTo>
                    <a:pt x="1139827" y="3679427"/>
                  </a:lnTo>
                  <a:lnTo>
                    <a:pt x="1082504" y="3676736"/>
                  </a:lnTo>
                  <a:lnTo>
                    <a:pt x="1025956" y="3672302"/>
                  </a:lnTo>
                  <a:lnTo>
                    <a:pt x="970247" y="3666165"/>
                  </a:lnTo>
                  <a:lnTo>
                    <a:pt x="915438" y="3658367"/>
                  </a:lnTo>
                  <a:lnTo>
                    <a:pt x="861593" y="3648949"/>
                  </a:lnTo>
                  <a:lnTo>
                    <a:pt x="808775" y="3637953"/>
                  </a:lnTo>
                  <a:lnTo>
                    <a:pt x="757045" y="3625418"/>
                  </a:lnTo>
                  <a:lnTo>
                    <a:pt x="706468" y="3611387"/>
                  </a:lnTo>
                  <a:lnTo>
                    <a:pt x="657106" y="3595901"/>
                  </a:lnTo>
                  <a:lnTo>
                    <a:pt x="609021" y="3579001"/>
                  </a:lnTo>
                  <a:lnTo>
                    <a:pt x="562276" y="3560728"/>
                  </a:lnTo>
                  <a:lnTo>
                    <a:pt x="516934" y="3541123"/>
                  </a:lnTo>
                  <a:lnTo>
                    <a:pt x="473058" y="3520227"/>
                  </a:lnTo>
                  <a:lnTo>
                    <a:pt x="430711" y="3498082"/>
                  </a:lnTo>
                  <a:lnTo>
                    <a:pt x="389955" y="3474729"/>
                  </a:lnTo>
                  <a:lnTo>
                    <a:pt x="350853" y="3450209"/>
                  </a:lnTo>
                  <a:lnTo>
                    <a:pt x="313468" y="3424563"/>
                  </a:lnTo>
                  <a:lnTo>
                    <a:pt x="277862" y="3397832"/>
                  </a:lnTo>
                  <a:lnTo>
                    <a:pt x="244099" y="3370058"/>
                  </a:lnTo>
                  <a:lnTo>
                    <a:pt x="212240" y="3341282"/>
                  </a:lnTo>
                  <a:lnTo>
                    <a:pt x="182350" y="3311544"/>
                  </a:lnTo>
                  <a:lnTo>
                    <a:pt x="154490" y="3280886"/>
                  </a:lnTo>
                  <a:lnTo>
                    <a:pt x="128724" y="3249350"/>
                  </a:lnTo>
                  <a:lnTo>
                    <a:pt x="105113" y="3216976"/>
                  </a:lnTo>
                  <a:lnTo>
                    <a:pt x="83722" y="3183805"/>
                  </a:lnTo>
                  <a:lnTo>
                    <a:pt x="64612" y="3149879"/>
                  </a:lnTo>
                  <a:lnTo>
                    <a:pt x="47846" y="3115240"/>
                  </a:lnTo>
                  <a:lnTo>
                    <a:pt x="33488" y="3079927"/>
                  </a:lnTo>
                  <a:lnTo>
                    <a:pt x="12244" y="3007447"/>
                  </a:lnTo>
                  <a:lnTo>
                    <a:pt x="1381" y="2932771"/>
                  </a:lnTo>
                  <a:lnTo>
                    <a:pt x="0" y="2894711"/>
                  </a:lnTo>
                  <a:close/>
                </a:path>
                <a:path w="3624579" h="3791585">
                  <a:moveTo>
                    <a:pt x="1008887" y="907415"/>
                  </a:moveTo>
                  <a:lnTo>
                    <a:pt x="1014402" y="831763"/>
                  </a:lnTo>
                  <a:lnTo>
                    <a:pt x="1030610" y="758144"/>
                  </a:lnTo>
                  <a:lnTo>
                    <a:pt x="1057007" y="686887"/>
                  </a:lnTo>
                  <a:lnTo>
                    <a:pt x="1073868" y="652247"/>
                  </a:lnTo>
                  <a:lnTo>
                    <a:pt x="1093086" y="618321"/>
                  </a:lnTo>
                  <a:lnTo>
                    <a:pt x="1114600" y="585151"/>
                  </a:lnTo>
                  <a:lnTo>
                    <a:pt x="1138345" y="552776"/>
                  </a:lnTo>
                  <a:lnTo>
                    <a:pt x="1164258" y="521240"/>
                  </a:lnTo>
                  <a:lnTo>
                    <a:pt x="1192277" y="490582"/>
                  </a:lnTo>
                  <a:lnTo>
                    <a:pt x="1222337" y="460845"/>
                  </a:lnTo>
                  <a:lnTo>
                    <a:pt x="1254377" y="432068"/>
                  </a:lnTo>
                  <a:lnTo>
                    <a:pt x="1288333" y="404294"/>
                  </a:lnTo>
                  <a:lnTo>
                    <a:pt x="1324142" y="377563"/>
                  </a:lnTo>
                  <a:lnTo>
                    <a:pt x="1361741" y="351917"/>
                  </a:lnTo>
                  <a:lnTo>
                    <a:pt x="1401067" y="327397"/>
                  </a:lnTo>
                  <a:lnTo>
                    <a:pt x="1442056" y="304044"/>
                  </a:lnTo>
                  <a:lnTo>
                    <a:pt x="1484645" y="281899"/>
                  </a:lnTo>
                  <a:lnTo>
                    <a:pt x="1528772" y="261003"/>
                  </a:lnTo>
                  <a:lnTo>
                    <a:pt x="1574373" y="241398"/>
                  </a:lnTo>
                  <a:lnTo>
                    <a:pt x="1621385" y="223125"/>
                  </a:lnTo>
                  <a:lnTo>
                    <a:pt x="1669746" y="206225"/>
                  </a:lnTo>
                  <a:lnTo>
                    <a:pt x="1719391" y="190739"/>
                  </a:lnTo>
                  <a:lnTo>
                    <a:pt x="1770258" y="176708"/>
                  </a:lnTo>
                  <a:lnTo>
                    <a:pt x="1822284" y="164174"/>
                  </a:lnTo>
                  <a:lnTo>
                    <a:pt x="1875406" y="153177"/>
                  </a:lnTo>
                  <a:lnTo>
                    <a:pt x="1929560" y="143759"/>
                  </a:lnTo>
                  <a:lnTo>
                    <a:pt x="1984683" y="135961"/>
                  </a:lnTo>
                  <a:lnTo>
                    <a:pt x="2040713" y="129824"/>
                  </a:lnTo>
                  <a:lnTo>
                    <a:pt x="2097586" y="125390"/>
                  </a:lnTo>
                  <a:lnTo>
                    <a:pt x="2155239" y="122699"/>
                  </a:lnTo>
                  <a:lnTo>
                    <a:pt x="2213609" y="121793"/>
                  </a:lnTo>
                  <a:lnTo>
                    <a:pt x="2271980" y="122699"/>
                  </a:lnTo>
                  <a:lnTo>
                    <a:pt x="2329633" y="125390"/>
                  </a:lnTo>
                  <a:lnTo>
                    <a:pt x="2386506" y="129824"/>
                  </a:lnTo>
                  <a:lnTo>
                    <a:pt x="2442536" y="135961"/>
                  </a:lnTo>
                  <a:lnTo>
                    <a:pt x="2497659" y="143759"/>
                  </a:lnTo>
                  <a:lnTo>
                    <a:pt x="2551813" y="153177"/>
                  </a:lnTo>
                  <a:lnTo>
                    <a:pt x="2604935" y="164174"/>
                  </a:lnTo>
                  <a:lnTo>
                    <a:pt x="2656961" y="176708"/>
                  </a:lnTo>
                  <a:lnTo>
                    <a:pt x="2707828" y="190739"/>
                  </a:lnTo>
                  <a:lnTo>
                    <a:pt x="2757473" y="206225"/>
                  </a:lnTo>
                  <a:lnTo>
                    <a:pt x="2805834" y="223125"/>
                  </a:lnTo>
                  <a:lnTo>
                    <a:pt x="2852846" y="241398"/>
                  </a:lnTo>
                  <a:lnTo>
                    <a:pt x="2898447" y="261003"/>
                  </a:lnTo>
                  <a:lnTo>
                    <a:pt x="2942574" y="281899"/>
                  </a:lnTo>
                  <a:lnTo>
                    <a:pt x="2985163" y="304044"/>
                  </a:lnTo>
                  <a:lnTo>
                    <a:pt x="3026152" y="327397"/>
                  </a:lnTo>
                  <a:lnTo>
                    <a:pt x="3065478" y="351917"/>
                  </a:lnTo>
                  <a:lnTo>
                    <a:pt x="3103077" y="377563"/>
                  </a:lnTo>
                  <a:lnTo>
                    <a:pt x="3138886" y="404294"/>
                  </a:lnTo>
                  <a:lnTo>
                    <a:pt x="3172842" y="432068"/>
                  </a:lnTo>
                  <a:lnTo>
                    <a:pt x="3204882" y="460845"/>
                  </a:lnTo>
                  <a:lnTo>
                    <a:pt x="3234942" y="490582"/>
                  </a:lnTo>
                  <a:lnTo>
                    <a:pt x="3262961" y="521240"/>
                  </a:lnTo>
                  <a:lnTo>
                    <a:pt x="3288874" y="552776"/>
                  </a:lnTo>
                  <a:lnTo>
                    <a:pt x="3312619" y="585151"/>
                  </a:lnTo>
                  <a:lnTo>
                    <a:pt x="3334133" y="618321"/>
                  </a:lnTo>
                  <a:lnTo>
                    <a:pt x="3353351" y="652247"/>
                  </a:lnTo>
                  <a:lnTo>
                    <a:pt x="3370212" y="686887"/>
                  </a:lnTo>
                  <a:lnTo>
                    <a:pt x="3384653" y="722199"/>
                  </a:lnTo>
                  <a:lnTo>
                    <a:pt x="3406018" y="794679"/>
                  </a:lnTo>
                  <a:lnTo>
                    <a:pt x="3416942" y="869356"/>
                  </a:lnTo>
                  <a:lnTo>
                    <a:pt x="3418331" y="907415"/>
                  </a:lnTo>
                  <a:lnTo>
                    <a:pt x="3416942" y="945475"/>
                  </a:lnTo>
                  <a:lnTo>
                    <a:pt x="3406018" y="1020151"/>
                  </a:lnTo>
                  <a:lnTo>
                    <a:pt x="3384653" y="1092631"/>
                  </a:lnTo>
                  <a:lnTo>
                    <a:pt x="3370212" y="1127944"/>
                  </a:lnTo>
                  <a:lnTo>
                    <a:pt x="3353351" y="1162583"/>
                  </a:lnTo>
                  <a:lnTo>
                    <a:pt x="3334133" y="1196509"/>
                  </a:lnTo>
                  <a:lnTo>
                    <a:pt x="3312619" y="1229680"/>
                  </a:lnTo>
                  <a:lnTo>
                    <a:pt x="3288874" y="1262054"/>
                  </a:lnTo>
                  <a:lnTo>
                    <a:pt x="3262961" y="1293590"/>
                  </a:lnTo>
                  <a:lnTo>
                    <a:pt x="3234942" y="1324248"/>
                  </a:lnTo>
                  <a:lnTo>
                    <a:pt x="3204882" y="1353986"/>
                  </a:lnTo>
                  <a:lnTo>
                    <a:pt x="3172842" y="1382762"/>
                  </a:lnTo>
                  <a:lnTo>
                    <a:pt x="3138886" y="1410536"/>
                  </a:lnTo>
                  <a:lnTo>
                    <a:pt x="3103077" y="1437267"/>
                  </a:lnTo>
                  <a:lnTo>
                    <a:pt x="3065478" y="1462913"/>
                  </a:lnTo>
                  <a:lnTo>
                    <a:pt x="3026152" y="1487433"/>
                  </a:lnTo>
                  <a:lnTo>
                    <a:pt x="2985163" y="1510786"/>
                  </a:lnTo>
                  <a:lnTo>
                    <a:pt x="2942574" y="1532931"/>
                  </a:lnTo>
                  <a:lnTo>
                    <a:pt x="2898447" y="1553827"/>
                  </a:lnTo>
                  <a:lnTo>
                    <a:pt x="2852846" y="1573432"/>
                  </a:lnTo>
                  <a:lnTo>
                    <a:pt x="2805834" y="1591705"/>
                  </a:lnTo>
                  <a:lnTo>
                    <a:pt x="2757473" y="1608605"/>
                  </a:lnTo>
                  <a:lnTo>
                    <a:pt x="2707828" y="1624091"/>
                  </a:lnTo>
                  <a:lnTo>
                    <a:pt x="2656961" y="1638122"/>
                  </a:lnTo>
                  <a:lnTo>
                    <a:pt x="2604935" y="1650657"/>
                  </a:lnTo>
                  <a:lnTo>
                    <a:pt x="2551813" y="1661653"/>
                  </a:lnTo>
                  <a:lnTo>
                    <a:pt x="2497659" y="1671071"/>
                  </a:lnTo>
                  <a:lnTo>
                    <a:pt x="2442536" y="1678869"/>
                  </a:lnTo>
                  <a:lnTo>
                    <a:pt x="2386506" y="1685006"/>
                  </a:lnTo>
                  <a:lnTo>
                    <a:pt x="2329633" y="1689440"/>
                  </a:lnTo>
                  <a:lnTo>
                    <a:pt x="2271980" y="1692131"/>
                  </a:lnTo>
                  <a:lnTo>
                    <a:pt x="2213609" y="1693037"/>
                  </a:lnTo>
                  <a:lnTo>
                    <a:pt x="2155239" y="1692131"/>
                  </a:lnTo>
                  <a:lnTo>
                    <a:pt x="2097586" y="1689440"/>
                  </a:lnTo>
                  <a:lnTo>
                    <a:pt x="2040713" y="1685006"/>
                  </a:lnTo>
                  <a:lnTo>
                    <a:pt x="1984683" y="1678869"/>
                  </a:lnTo>
                  <a:lnTo>
                    <a:pt x="1929560" y="1671071"/>
                  </a:lnTo>
                  <a:lnTo>
                    <a:pt x="1875406" y="1661653"/>
                  </a:lnTo>
                  <a:lnTo>
                    <a:pt x="1822284" y="1650657"/>
                  </a:lnTo>
                  <a:lnTo>
                    <a:pt x="1770258" y="1638122"/>
                  </a:lnTo>
                  <a:lnTo>
                    <a:pt x="1719391" y="1624091"/>
                  </a:lnTo>
                  <a:lnTo>
                    <a:pt x="1669746" y="1608605"/>
                  </a:lnTo>
                  <a:lnTo>
                    <a:pt x="1621385" y="1591705"/>
                  </a:lnTo>
                  <a:lnTo>
                    <a:pt x="1574373" y="1573432"/>
                  </a:lnTo>
                  <a:lnTo>
                    <a:pt x="1528772" y="1553827"/>
                  </a:lnTo>
                  <a:lnTo>
                    <a:pt x="1484645" y="1532931"/>
                  </a:lnTo>
                  <a:lnTo>
                    <a:pt x="1442056" y="1510786"/>
                  </a:lnTo>
                  <a:lnTo>
                    <a:pt x="1401067" y="1487433"/>
                  </a:lnTo>
                  <a:lnTo>
                    <a:pt x="1361741" y="1462913"/>
                  </a:lnTo>
                  <a:lnTo>
                    <a:pt x="1324142" y="1437267"/>
                  </a:lnTo>
                  <a:lnTo>
                    <a:pt x="1288333" y="1410536"/>
                  </a:lnTo>
                  <a:lnTo>
                    <a:pt x="1254377" y="1382762"/>
                  </a:lnTo>
                  <a:lnTo>
                    <a:pt x="1222337" y="1353986"/>
                  </a:lnTo>
                  <a:lnTo>
                    <a:pt x="1192277" y="1324248"/>
                  </a:lnTo>
                  <a:lnTo>
                    <a:pt x="1164258" y="1293590"/>
                  </a:lnTo>
                  <a:lnTo>
                    <a:pt x="1138345" y="1262054"/>
                  </a:lnTo>
                  <a:lnTo>
                    <a:pt x="1114600" y="1229680"/>
                  </a:lnTo>
                  <a:lnTo>
                    <a:pt x="1093086" y="1196509"/>
                  </a:lnTo>
                  <a:lnTo>
                    <a:pt x="1073868" y="1162583"/>
                  </a:lnTo>
                  <a:lnTo>
                    <a:pt x="1057007" y="1127944"/>
                  </a:lnTo>
                  <a:lnTo>
                    <a:pt x="1042566" y="1092631"/>
                  </a:lnTo>
                  <a:lnTo>
                    <a:pt x="1021201" y="1020151"/>
                  </a:lnTo>
                  <a:lnTo>
                    <a:pt x="1010277" y="945475"/>
                  </a:lnTo>
                  <a:lnTo>
                    <a:pt x="1008887" y="907415"/>
                  </a:lnTo>
                  <a:close/>
                </a:path>
                <a:path w="3624579" h="3791585">
                  <a:moveTo>
                    <a:pt x="2154428" y="4572"/>
                  </a:moveTo>
                  <a:lnTo>
                    <a:pt x="2210691" y="1480"/>
                  </a:lnTo>
                  <a:lnTo>
                    <a:pt x="2266594" y="0"/>
                  </a:lnTo>
                  <a:lnTo>
                    <a:pt x="2322085" y="103"/>
                  </a:lnTo>
                  <a:lnTo>
                    <a:pt x="2377113" y="1762"/>
                  </a:lnTo>
                  <a:lnTo>
                    <a:pt x="2431629" y="4947"/>
                  </a:lnTo>
                  <a:lnTo>
                    <a:pt x="2485580" y="9632"/>
                  </a:lnTo>
                  <a:lnTo>
                    <a:pt x="2538916" y="15788"/>
                  </a:lnTo>
                  <a:lnTo>
                    <a:pt x="2591587" y="23385"/>
                  </a:lnTo>
                  <a:lnTo>
                    <a:pt x="2643542" y="32397"/>
                  </a:lnTo>
                  <a:lnTo>
                    <a:pt x="2694730" y="42794"/>
                  </a:lnTo>
                  <a:lnTo>
                    <a:pt x="2745099" y="54549"/>
                  </a:lnTo>
                  <a:lnTo>
                    <a:pt x="2794600" y="67633"/>
                  </a:lnTo>
                  <a:lnTo>
                    <a:pt x="2843181" y="82019"/>
                  </a:lnTo>
                  <a:lnTo>
                    <a:pt x="2890793" y="97676"/>
                  </a:lnTo>
                  <a:lnTo>
                    <a:pt x="2937383" y="114579"/>
                  </a:lnTo>
                  <a:lnTo>
                    <a:pt x="2982901" y="132697"/>
                  </a:lnTo>
                  <a:lnTo>
                    <a:pt x="3027297" y="152003"/>
                  </a:lnTo>
                  <a:lnTo>
                    <a:pt x="3070519" y="172469"/>
                  </a:lnTo>
                  <a:lnTo>
                    <a:pt x="3112518" y="194066"/>
                  </a:lnTo>
                  <a:lnTo>
                    <a:pt x="3153241" y="216766"/>
                  </a:lnTo>
                  <a:lnTo>
                    <a:pt x="3192639" y="240541"/>
                  </a:lnTo>
                  <a:lnTo>
                    <a:pt x="3230660" y="265362"/>
                  </a:lnTo>
                  <a:lnTo>
                    <a:pt x="3267254" y="291202"/>
                  </a:lnTo>
                  <a:lnTo>
                    <a:pt x="3302370" y="318031"/>
                  </a:lnTo>
                  <a:lnTo>
                    <a:pt x="3335957" y="345822"/>
                  </a:lnTo>
                  <a:lnTo>
                    <a:pt x="3367964" y="374547"/>
                  </a:lnTo>
                  <a:lnTo>
                    <a:pt x="3398341" y="404176"/>
                  </a:lnTo>
                  <a:lnTo>
                    <a:pt x="3427037" y="434683"/>
                  </a:lnTo>
                  <a:lnTo>
                    <a:pt x="3454001" y="466038"/>
                  </a:lnTo>
                  <a:lnTo>
                    <a:pt x="3479183" y="498213"/>
                  </a:lnTo>
                  <a:lnTo>
                    <a:pt x="3502530" y="531180"/>
                  </a:lnTo>
                  <a:lnTo>
                    <a:pt x="3523994" y="564912"/>
                  </a:lnTo>
                  <a:lnTo>
                    <a:pt x="3543522" y="599378"/>
                  </a:lnTo>
                  <a:lnTo>
                    <a:pt x="3561065" y="634552"/>
                  </a:lnTo>
                  <a:lnTo>
                    <a:pt x="3576571" y="670405"/>
                  </a:lnTo>
                  <a:lnTo>
                    <a:pt x="3589990" y="706908"/>
                  </a:lnTo>
                  <a:lnTo>
                    <a:pt x="3601270" y="744034"/>
                  </a:lnTo>
                  <a:lnTo>
                    <a:pt x="3610362" y="781753"/>
                  </a:lnTo>
                  <a:lnTo>
                    <a:pt x="3617213" y="820039"/>
                  </a:lnTo>
                  <a:lnTo>
                    <a:pt x="3621831" y="859485"/>
                  </a:lnTo>
                  <a:lnTo>
                    <a:pt x="3623964" y="898670"/>
                  </a:lnTo>
                  <a:lnTo>
                    <a:pt x="3623657" y="937557"/>
                  </a:lnTo>
                  <a:lnTo>
                    <a:pt x="3620955" y="976109"/>
                  </a:lnTo>
                  <a:lnTo>
                    <a:pt x="3615901" y="1014287"/>
                  </a:lnTo>
                  <a:lnTo>
                    <a:pt x="3608542" y="1052054"/>
                  </a:lnTo>
                  <a:lnTo>
                    <a:pt x="3598922" y="1089374"/>
                  </a:lnTo>
                  <a:lnTo>
                    <a:pt x="3587086" y="1126207"/>
                  </a:lnTo>
                  <a:lnTo>
                    <a:pt x="3573079" y="1162518"/>
                  </a:lnTo>
                  <a:lnTo>
                    <a:pt x="3556944" y="1198268"/>
                  </a:lnTo>
                  <a:lnTo>
                    <a:pt x="3538728" y="1233419"/>
                  </a:lnTo>
                  <a:lnTo>
                    <a:pt x="3518475" y="1267935"/>
                  </a:lnTo>
                  <a:lnTo>
                    <a:pt x="3496230" y="1301778"/>
                  </a:lnTo>
                  <a:lnTo>
                    <a:pt x="3472037" y="1334910"/>
                  </a:lnTo>
                  <a:lnTo>
                    <a:pt x="3445942" y="1367294"/>
                  </a:lnTo>
                  <a:lnTo>
                    <a:pt x="3417989" y="1398892"/>
                  </a:lnTo>
                  <a:lnTo>
                    <a:pt x="3388223" y="1429668"/>
                  </a:lnTo>
                  <a:lnTo>
                    <a:pt x="3356688" y="1459582"/>
                  </a:lnTo>
                  <a:lnTo>
                    <a:pt x="3323431" y="1488599"/>
                  </a:lnTo>
                  <a:lnTo>
                    <a:pt x="3288494" y="1516680"/>
                  </a:lnTo>
                  <a:lnTo>
                    <a:pt x="3251924" y="1543788"/>
                  </a:lnTo>
                  <a:lnTo>
                    <a:pt x="3213765" y="1569885"/>
                  </a:lnTo>
                  <a:lnTo>
                    <a:pt x="3174062" y="1594934"/>
                  </a:lnTo>
                  <a:lnTo>
                    <a:pt x="3132859" y="1618897"/>
                  </a:lnTo>
                  <a:lnTo>
                    <a:pt x="3090201" y="1641738"/>
                  </a:lnTo>
                  <a:lnTo>
                    <a:pt x="3046134" y="1663418"/>
                  </a:lnTo>
                  <a:lnTo>
                    <a:pt x="3000702" y="1683899"/>
                  </a:lnTo>
                  <a:lnTo>
                    <a:pt x="2953949" y="1703145"/>
                  </a:lnTo>
                  <a:lnTo>
                    <a:pt x="2905921" y="1721119"/>
                  </a:lnTo>
                  <a:lnTo>
                    <a:pt x="2856663" y="1737781"/>
                  </a:lnTo>
                  <a:lnTo>
                    <a:pt x="2806218" y="1753096"/>
                  </a:lnTo>
                  <a:lnTo>
                    <a:pt x="2754633" y="1767025"/>
                  </a:lnTo>
                  <a:lnTo>
                    <a:pt x="2701951" y="1779531"/>
                  </a:lnTo>
                  <a:lnTo>
                    <a:pt x="2648218" y="1790576"/>
                  </a:lnTo>
                  <a:lnTo>
                    <a:pt x="2593478" y="1800123"/>
                  </a:lnTo>
                  <a:lnTo>
                    <a:pt x="2537777" y="1808135"/>
                  </a:lnTo>
                  <a:lnTo>
                    <a:pt x="2481158" y="1814574"/>
                  </a:lnTo>
                  <a:lnTo>
                    <a:pt x="2423667" y="1819402"/>
                  </a:lnTo>
                  <a:lnTo>
                    <a:pt x="2372027" y="1822298"/>
                  </a:lnTo>
                  <a:lnTo>
                    <a:pt x="2320314" y="1823822"/>
                  </a:lnTo>
                  <a:lnTo>
                    <a:pt x="2268576" y="1823974"/>
                  </a:lnTo>
                  <a:lnTo>
                    <a:pt x="2216863" y="1822755"/>
                  </a:lnTo>
                  <a:lnTo>
                    <a:pt x="2165223" y="1820164"/>
                  </a:lnTo>
                </a:path>
                <a:path w="3624579" h="3791585">
                  <a:moveTo>
                    <a:pt x="1168400" y="1972056"/>
                  </a:moveTo>
                  <a:lnTo>
                    <a:pt x="1224663" y="1968964"/>
                  </a:lnTo>
                  <a:lnTo>
                    <a:pt x="1280566" y="1967483"/>
                  </a:lnTo>
                  <a:lnTo>
                    <a:pt x="1336057" y="1967587"/>
                  </a:lnTo>
                  <a:lnTo>
                    <a:pt x="1391085" y="1969246"/>
                  </a:lnTo>
                  <a:lnTo>
                    <a:pt x="1445601" y="1972431"/>
                  </a:lnTo>
                  <a:lnTo>
                    <a:pt x="1499552" y="1977116"/>
                  </a:lnTo>
                  <a:lnTo>
                    <a:pt x="1552888" y="1983272"/>
                  </a:lnTo>
                  <a:lnTo>
                    <a:pt x="1605559" y="1990869"/>
                  </a:lnTo>
                  <a:lnTo>
                    <a:pt x="1657514" y="1999881"/>
                  </a:lnTo>
                  <a:lnTo>
                    <a:pt x="1708702" y="2010278"/>
                  </a:lnTo>
                  <a:lnTo>
                    <a:pt x="1759071" y="2022033"/>
                  </a:lnTo>
                  <a:lnTo>
                    <a:pt x="1808572" y="2035117"/>
                  </a:lnTo>
                  <a:lnTo>
                    <a:pt x="1857153" y="2049503"/>
                  </a:lnTo>
                  <a:lnTo>
                    <a:pt x="1904765" y="2065160"/>
                  </a:lnTo>
                  <a:lnTo>
                    <a:pt x="1951355" y="2082063"/>
                  </a:lnTo>
                  <a:lnTo>
                    <a:pt x="1996873" y="2100181"/>
                  </a:lnTo>
                  <a:lnTo>
                    <a:pt x="2041269" y="2119487"/>
                  </a:lnTo>
                  <a:lnTo>
                    <a:pt x="2084491" y="2139953"/>
                  </a:lnTo>
                  <a:lnTo>
                    <a:pt x="2126490" y="2161550"/>
                  </a:lnTo>
                  <a:lnTo>
                    <a:pt x="2167213" y="2184250"/>
                  </a:lnTo>
                  <a:lnTo>
                    <a:pt x="2206611" y="2208025"/>
                  </a:lnTo>
                  <a:lnTo>
                    <a:pt x="2244632" y="2232846"/>
                  </a:lnTo>
                  <a:lnTo>
                    <a:pt x="2281226" y="2258686"/>
                  </a:lnTo>
                  <a:lnTo>
                    <a:pt x="2316342" y="2285515"/>
                  </a:lnTo>
                  <a:lnTo>
                    <a:pt x="2349929" y="2313306"/>
                  </a:lnTo>
                  <a:lnTo>
                    <a:pt x="2381936" y="2342031"/>
                  </a:lnTo>
                  <a:lnTo>
                    <a:pt x="2412313" y="2371660"/>
                  </a:lnTo>
                  <a:lnTo>
                    <a:pt x="2441009" y="2402167"/>
                  </a:lnTo>
                  <a:lnTo>
                    <a:pt x="2467973" y="2433522"/>
                  </a:lnTo>
                  <a:lnTo>
                    <a:pt x="2493155" y="2465697"/>
                  </a:lnTo>
                  <a:lnTo>
                    <a:pt x="2516502" y="2498664"/>
                  </a:lnTo>
                  <a:lnTo>
                    <a:pt x="2537966" y="2532396"/>
                  </a:lnTo>
                  <a:lnTo>
                    <a:pt x="2557494" y="2566862"/>
                  </a:lnTo>
                  <a:lnTo>
                    <a:pt x="2575037" y="2602036"/>
                  </a:lnTo>
                  <a:lnTo>
                    <a:pt x="2590543" y="2637889"/>
                  </a:lnTo>
                  <a:lnTo>
                    <a:pt x="2603962" y="2674392"/>
                  </a:lnTo>
                  <a:lnTo>
                    <a:pt x="2615242" y="2711518"/>
                  </a:lnTo>
                  <a:lnTo>
                    <a:pt x="2624334" y="2749237"/>
                  </a:lnTo>
                  <a:lnTo>
                    <a:pt x="2631185" y="2787523"/>
                  </a:lnTo>
                  <a:lnTo>
                    <a:pt x="2635803" y="2826969"/>
                  </a:lnTo>
                  <a:lnTo>
                    <a:pt x="2637936" y="2866154"/>
                  </a:lnTo>
                  <a:lnTo>
                    <a:pt x="2637629" y="2905041"/>
                  </a:lnTo>
                  <a:lnTo>
                    <a:pt x="2634927" y="2943593"/>
                  </a:lnTo>
                  <a:lnTo>
                    <a:pt x="2629873" y="2981771"/>
                  </a:lnTo>
                  <a:lnTo>
                    <a:pt x="2622514" y="3019538"/>
                  </a:lnTo>
                  <a:lnTo>
                    <a:pt x="2612894" y="3056858"/>
                  </a:lnTo>
                  <a:lnTo>
                    <a:pt x="2601058" y="3093691"/>
                  </a:lnTo>
                  <a:lnTo>
                    <a:pt x="2587051" y="3130002"/>
                  </a:lnTo>
                  <a:lnTo>
                    <a:pt x="2570916" y="3165752"/>
                  </a:lnTo>
                  <a:lnTo>
                    <a:pt x="2552700" y="3200903"/>
                  </a:lnTo>
                  <a:lnTo>
                    <a:pt x="2532447" y="3235419"/>
                  </a:lnTo>
                  <a:lnTo>
                    <a:pt x="2510202" y="3269262"/>
                  </a:lnTo>
                  <a:lnTo>
                    <a:pt x="2486009" y="3302394"/>
                  </a:lnTo>
                  <a:lnTo>
                    <a:pt x="2459914" y="3334778"/>
                  </a:lnTo>
                  <a:lnTo>
                    <a:pt x="2431961" y="3366376"/>
                  </a:lnTo>
                  <a:lnTo>
                    <a:pt x="2402195" y="3397152"/>
                  </a:lnTo>
                  <a:lnTo>
                    <a:pt x="2370660" y="3427066"/>
                  </a:lnTo>
                  <a:lnTo>
                    <a:pt x="2337403" y="3456083"/>
                  </a:lnTo>
                  <a:lnTo>
                    <a:pt x="2302466" y="3484164"/>
                  </a:lnTo>
                  <a:lnTo>
                    <a:pt x="2265896" y="3511272"/>
                  </a:lnTo>
                  <a:lnTo>
                    <a:pt x="2227737" y="3537369"/>
                  </a:lnTo>
                  <a:lnTo>
                    <a:pt x="2188034" y="3562418"/>
                  </a:lnTo>
                  <a:lnTo>
                    <a:pt x="2146831" y="3586381"/>
                  </a:lnTo>
                  <a:lnTo>
                    <a:pt x="2104173" y="3609222"/>
                  </a:lnTo>
                  <a:lnTo>
                    <a:pt x="2060106" y="3630902"/>
                  </a:lnTo>
                  <a:lnTo>
                    <a:pt x="2014674" y="3651383"/>
                  </a:lnTo>
                  <a:lnTo>
                    <a:pt x="1967921" y="3670629"/>
                  </a:lnTo>
                  <a:lnTo>
                    <a:pt x="1919893" y="3688603"/>
                  </a:lnTo>
                  <a:lnTo>
                    <a:pt x="1870635" y="3705265"/>
                  </a:lnTo>
                  <a:lnTo>
                    <a:pt x="1820190" y="3720580"/>
                  </a:lnTo>
                  <a:lnTo>
                    <a:pt x="1768605" y="3734509"/>
                  </a:lnTo>
                  <a:lnTo>
                    <a:pt x="1715923" y="3747015"/>
                  </a:lnTo>
                  <a:lnTo>
                    <a:pt x="1662190" y="3758060"/>
                  </a:lnTo>
                  <a:lnTo>
                    <a:pt x="1607450" y="3767607"/>
                  </a:lnTo>
                  <a:lnTo>
                    <a:pt x="1551749" y="3775619"/>
                  </a:lnTo>
                  <a:lnTo>
                    <a:pt x="1495130" y="3782058"/>
                  </a:lnTo>
                  <a:lnTo>
                    <a:pt x="1437639" y="3786886"/>
                  </a:lnTo>
                  <a:lnTo>
                    <a:pt x="1385999" y="3789782"/>
                  </a:lnTo>
                  <a:lnTo>
                    <a:pt x="1334286" y="3791306"/>
                  </a:lnTo>
                  <a:lnTo>
                    <a:pt x="1282548" y="3791458"/>
                  </a:lnTo>
                  <a:lnTo>
                    <a:pt x="1230835" y="3790239"/>
                  </a:lnTo>
                  <a:lnTo>
                    <a:pt x="1179195" y="3787648"/>
                  </a:lnTo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77784" y="2944367"/>
              <a:ext cx="2492502" cy="16497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"/>
            <a:ext cx="12193905" cy="6858000"/>
            <a:chOff x="0" y="191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3048" y="202"/>
              <a:ext cx="10720070" cy="6858000"/>
            </a:xfrm>
            <a:custGeom>
              <a:avLst/>
              <a:gdLst/>
              <a:ahLst/>
              <a:cxnLst/>
              <a:rect l="l" t="t" r="r" b="b"/>
              <a:pathLst>
                <a:path w="10720070" h="6858000">
                  <a:moveTo>
                    <a:pt x="1446352" y="2438120"/>
                  </a:moveTo>
                  <a:lnTo>
                    <a:pt x="1018336" y="2762948"/>
                  </a:lnTo>
                  <a:lnTo>
                    <a:pt x="0" y="3324085"/>
                  </a:lnTo>
                  <a:lnTo>
                    <a:pt x="0" y="6675501"/>
                  </a:lnTo>
                  <a:lnTo>
                    <a:pt x="189484" y="6675501"/>
                  </a:lnTo>
                  <a:lnTo>
                    <a:pt x="1007440" y="3271520"/>
                  </a:lnTo>
                  <a:lnTo>
                    <a:pt x="1446352" y="2438120"/>
                  </a:lnTo>
                  <a:close/>
                </a:path>
                <a:path w="10720070" h="6858000">
                  <a:moveTo>
                    <a:pt x="2723565" y="1042060"/>
                  </a:moveTo>
                  <a:lnTo>
                    <a:pt x="1976450" y="1431569"/>
                  </a:lnTo>
                  <a:lnTo>
                    <a:pt x="1446352" y="2438120"/>
                  </a:lnTo>
                  <a:lnTo>
                    <a:pt x="1746516" y="2210320"/>
                  </a:lnTo>
                  <a:lnTo>
                    <a:pt x="2483713" y="1365097"/>
                  </a:lnTo>
                  <a:lnTo>
                    <a:pt x="2723565" y="1042060"/>
                  </a:lnTo>
                  <a:close/>
                </a:path>
                <a:path w="10720070" h="6858000">
                  <a:moveTo>
                    <a:pt x="6387135" y="0"/>
                  </a:moveTo>
                  <a:lnTo>
                    <a:pt x="3497313" y="0"/>
                  </a:lnTo>
                  <a:lnTo>
                    <a:pt x="2723565" y="1042060"/>
                  </a:lnTo>
                  <a:lnTo>
                    <a:pt x="3723233" y="520877"/>
                  </a:lnTo>
                  <a:lnTo>
                    <a:pt x="6387135" y="0"/>
                  </a:lnTo>
                  <a:close/>
                </a:path>
                <a:path w="10720070" h="6858000">
                  <a:moveTo>
                    <a:pt x="10719981" y="0"/>
                  </a:moveTo>
                  <a:lnTo>
                    <a:pt x="8661857" y="0"/>
                  </a:lnTo>
                  <a:lnTo>
                    <a:pt x="6771741" y="1604429"/>
                  </a:lnTo>
                  <a:lnTo>
                    <a:pt x="5784278" y="2876308"/>
                  </a:lnTo>
                  <a:lnTo>
                    <a:pt x="5523763" y="4355071"/>
                  </a:lnTo>
                  <a:lnTo>
                    <a:pt x="5702198" y="6675501"/>
                  </a:lnTo>
                  <a:lnTo>
                    <a:pt x="6937134" y="6857797"/>
                  </a:lnTo>
                  <a:lnTo>
                    <a:pt x="10388359" y="6857797"/>
                  </a:lnTo>
                  <a:lnTo>
                    <a:pt x="10295953" y="6844449"/>
                  </a:lnTo>
                  <a:lnTo>
                    <a:pt x="8727872" y="6019825"/>
                  </a:lnTo>
                  <a:lnTo>
                    <a:pt x="8166976" y="4253154"/>
                  </a:lnTo>
                  <a:lnTo>
                    <a:pt x="8402371" y="2418537"/>
                  </a:lnTo>
                  <a:lnTo>
                    <a:pt x="8765184" y="1354035"/>
                  </a:lnTo>
                  <a:lnTo>
                    <a:pt x="9511309" y="651979"/>
                  </a:lnTo>
                  <a:lnTo>
                    <a:pt x="10719981" y="0"/>
                  </a:lnTo>
                  <a:close/>
                </a:path>
              </a:pathLst>
            </a:custGeom>
            <a:solidFill>
              <a:srgbClr val="F9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3872" y="3012947"/>
              <a:ext cx="8958580" cy="0"/>
            </a:xfrm>
            <a:custGeom>
              <a:avLst/>
              <a:gdLst/>
              <a:ahLst/>
              <a:cxnLst/>
              <a:rect l="l" t="t" r="r" b="b"/>
              <a:pathLst>
                <a:path w="8958580">
                  <a:moveTo>
                    <a:pt x="0" y="0"/>
                  </a:moveTo>
                  <a:lnTo>
                    <a:pt x="8958580" y="0"/>
                  </a:lnTo>
                </a:path>
              </a:pathLst>
            </a:custGeom>
            <a:ln w="635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876" y="691896"/>
              <a:ext cx="1169035" cy="370840"/>
            </a:xfrm>
            <a:custGeom>
              <a:avLst/>
              <a:gdLst/>
              <a:ahLst/>
              <a:cxnLst/>
              <a:rect l="l" t="t" r="r" b="b"/>
              <a:pathLst>
                <a:path w="1169035" h="370840">
                  <a:moveTo>
                    <a:pt x="1116965" y="0"/>
                  </a:moveTo>
                  <a:lnTo>
                    <a:pt x="52006" y="0"/>
                  </a:lnTo>
                  <a:lnTo>
                    <a:pt x="31761" y="4079"/>
                  </a:lnTo>
                  <a:lnTo>
                    <a:pt x="15230" y="15208"/>
                  </a:lnTo>
                  <a:lnTo>
                    <a:pt x="4086" y="31718"/>
                  </a:lnTo>
                  <a:lnTo>
                    <a:pt x="0" y="51942"/>
                  </a:lnTo>
                  <a:lnTo>
                    <a:pt x="0" y="318388"/>
                  </a:lnTo>
                  <a:lnTo>
                    <a:pt x="4086" y="338613"/>
                  </a:lnTo>
                  <a:lnTo>
                    <a:pt x="15230" y="355123"/>
                  </a:lnTo>
                  <a:lnTo>
                    <a:pt x="31761" y="366252"/>
                  </a:lnTo>
                  <a:lnTo>
                    <a:pt x="52006" y="370331"/>
                  </a:lnTo>
                  <a:lnTo>
                    <a:pt x="1116965" y="370331"/>
                  </a:lnTo>
                  <a:lnTo>
                    <a:pt x="1137189" y="366252"/>
                  </a:lnTo>
                  <a:lnTo>
                    <a:pt x="1153699" y="355123"/>
                  </a:lnTo>
                  <a:lnTo>
                    <a:pt x="1164828" y="338613"/>
                  </a:lnTo>
                  <a:lnTo>
                    <a:pt x="1168908" y="318388"/>
                  </a:lnTo>
                  <a:lnTo>
                    <a:pt x="1168908" y="51942"/>
                  </a:lnTo>
                  <a:lnTo>
                    <a:pt x="1164828" y="31718"/>
                  </a:lnTo>
                  <a:lnTo>
                    <a:pt x="1153699" y="15208"/>
                  </a:lnTo>
                  <a:lnTo>
                    <a:pt x="1137189" y="4079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95" y="4870703"/>
              <a:ext cx="11250295" cy="1469390"/>
            </a:xfrm>
            <a:custGeom>
              <a:avLst/>
              <a:gdLst/>
              <a:ahLst/>
              <a:cxnLst/>
              <a:rect l="l" t="t" r="r" b="b"/>
              <a:pathLst>
                <a:path w="11250295" h="1469389">
                  <a:moveTo>
                    <a:pt x="11202289" y="0"/>
                  </a:moveTo>
                  <a:lnTo>
                    <a:pt x="47917" y="0"/>
                  </a:lnTo>
                  <a:lnTo>
                    <a:pt x="29264" y="3766"/>
                  </a:lnTo>
                  <a:lnTo>
                    <a:pt x="14033" y="14033"/>
                  </a:lnTo>
                  <a:lnTo>
                    <a:pt x="3765" y="29253"/>
                  </a:lnTo>
                  <a:lnTo>
                    <a:pt x="0" y="47879"/>
                  </a:lnTo>
                  <a:lnTo>
                    <a:pt x="0" y="1421218"/>
                  </a:lnTo>
                  <a:lnTo>
                    <a:pt x="3765" y="1439871"/>
                  </a:lnTo>
                  <a:lnTo>
                    <a:pt x="14033" y="1455102"/>
                  </a:lnTo>
                  <a:lnTo>
                    <a:pt x="29264" y="1465370"/>
                  </a:lnTo>
                  <a:lnTo>
                    <a:pt x="47917" y="1469136"/>
                  </a:lnTo>
                  <a:lnTo>
                    <a:pt x="11202289" y="1469136"/>
                  </a:lnTo>
                  <a:lnTo>
                    <a:pt x="11220914" y="1465370"/>
                  </a:lnTo>
                  <a:lnTo>
                    <a:pt x="11236134" y="1455102"/>
                  </a:lnTo>
                  <a:lnTo>
                    <a:pt x="11246401" y="1439871"/>
                  </a:lnTo>
                  <a:lnTo>
                    <a:pt x="11250168" y="1421218"/>
                  </a:lnTo>
                  <a:lnTo>
                    <a:pt x="11250168" y="47879"/>
                  </a:lnTo>
                  <a:lnTo>
                    <a:pt x="11246401" y="29253"/>
                  </a:lnTo>
                  <a:lnTo>
                    <a:pt x="11236134" y="14033"/>
                  </a:lnTo>
                  <a:lnTo>
                    <a:pt x="11220914" y="3766"/>
                  </a:lnTo>
                  <a:lnTo>
                    <a:pt x="1120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876" y="4809744"/>
              <a:ext cx="11275060" cy="1469390"/>
            </a:xfrm>
            <a:custGeom>
              <a:avLst/>
              <a:gdLst/>
              <a:ahLst/>
              <a:cxnLst/>
              <a:rect l="l" t="t" r="r" b="b"/>
              <a:pathLst>
                <a:path w="11275060" h="1469389">
                  <a:moveTo>
                    <a:pt x="11226673" y="0"/>
                  </a:moveTo>
                  <a:lnTo>
                    <a:pt x="47929" y="0"/>
                  </a:lnTo>
                  <a:lnTo>
                    <a:pt x="29275" y="3766"/>
                  </a:lnTo>
                  <a:lnTo>
                    <a:pt x="14039" y="14033"/>
                  </a:lnTo>
                  <a:lnTo>
                    <a:pt x="3767" y="29253"/>
                  </a:lnTo>
                  <a:lnTo>
                    <a:pt x="0" y="47878"/>
                  </a:lnTo>
                  <a:lnTo>
                    <a:pt x="0" y="1421206"/>
                  </a:lnTo>
                  <a:lnTo>
                    <a:pt x="3767" y="1439860"/>
                  </a:lnTo>
                  <a:lnTo>
                    <a:pt x="14039" y="1455096"/>
                  </a:lnTo>
                  <a:lnTo>
                    <a:pt x="29275" y="1465368"/>
                  </a:lnTo>
                  <a:lnTo>
                    <a:pt x="47929" y="1469135"/>
                  </a:lnTo>
                  <a:lnTo>
                    <a:pt x="11226673" y="1469135"/>
                  </a:lnTo>
                  <a:lnTo>
                    <a:pt x="11245298" y="1465368"/>
                  </a:lnTo>
                  <a:lnTo>
                    <a:pt x="11260518" y="1455096"/>
                  </a:lnTo>
                  <a:lnTo>
                    <a:pt x="11270785" y="1439860"/>
                  </a:lnTo>
                  <a:lnTo>
                    <a:pt x="11274552" y="1421206"/>
                  </a:lnTo>
                  <a:lnTo>
                    <a:pt x="11274552" y="47878"/>
                  </a:lnTo>
                  <a:lnTo>
                    <a:pt x="11270785" y="29253"/>
                  </a:lnTo>
                  <a:lnTo>
                    <a:pt x="11260518" y="14033"/>
                  </a:lnTo>
                  <a:lnTo>
                    <a:pt x="11245298" y="3766"/>
                  </a:lnTo>
                  <a:lnTo>
                    <a:pt x="11226673" y="0"/>
                  </a:lnTo>
                  <a:close/>
                </a:path>
              </a:pathLst>
            </a:custGeom>
            <a:solidFill>
              <a:srgbClr val="F1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524242"/>
              <a:ext cx="12193905" cy="334010"/>
            </a:xfrm>
            <a:custGeom>
              <a:avLst/>
              <a:gdLst/>
              <a:ahLst/>
              <a:cxnLst/>
              <a:rect l="l" t="t" r="r" b="b"/>
              <a:pathLst>
                <a:path w="12193905" h="334009">
                  <a:moveTo>
                    <a:pt x="12193397" y="0"/>
                  </a:moveTo>
                  <a:lnTo>
                    <a:pt x="0" y="0"/>
                  </a:lnTo>
                  <a:lnTo>
                    <a:pt x="0" y="333387"/>
                  </a:lnTo>
                  <a:lnTo>
                    <a:pt x="12193397" y="333387"/>
                  </a:lnTo>
                  <a:lnTo>
                    <a:pt x="12193397" y="0"/>
                  </a:lnTo>
                  <a:close/>
                </a:path>
              </a:pathLst>
            </a:custGeom>
            <a:solidFill>
              <a:srgbClr val="2B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176" y="6524244"/>
              <a:ext cx="1130935" cy="334010"/>
            </a:xfrm>
            <a:custGeom>
              <a:avLst/>
              <a:gdLst/>
              <a:ahLst/>
              <a:cxnLst/>
              <a:rect l="l" t="t" r="r" b="b"/>
              <a:pathLst>
                <a:path w="1130934" h="334009">
                  <a:moveTo>
                    <a:pt x="1130680" y="0"/>
                  </a:moveTo>
                  <a:lnTo>
                    <a:pt x="22606" y="0"/>
                  </a:lnTo>
                  <a:lnTo>
                    <a:pt x="16890" y="30759"/>
                  </a:lnTo>
                  <a:lnTo>
                    <a:pt x="9651" y="80670"/>
                  </a:lnTo>
                  <a:lnTo>
                    <a:pt x="4318" y="130682"/>
                  </a:lnTo>
                  <a:lnTo>
                    <a:pt x="1143" y="180784"/>
                  </a:lnTo>
                  <a:lnTo>
                    <a:pt x="0" y="230960"/>
                  </a:lnTo>
                  <a:lnTo>
                    <a:pt x="1015" y="281194"/>
                  </a:lnTo>
                  <a:lnTo>
                    <a:pt x="4063" y="331466"/>
                  </a:lnTo>
                  <a:lnTo>
                    <a:pt x="4318" y="333386"/>
                  </a:lnTo>
                  <a:lnTo>
                    <a:pt x="953897" y="333386"/>
                  </a:lnTo>
                  <a:lnTo>
                    <a:pt x="959612" y="321036"/>
                  </a:lnTo>
                  <a:lnTo>
                    <a:pt x="981328" y="275836"/>
                  </a:lnTo>
                  <a:lnTo>
                    <a:pt x="1003553" y="230879"/>
                  </a:lnTo>
                  <a:lnTo>
                    <a:pt x="1026541" y="186169"/>
                  </a:lnTo>
                  <a:lnTo>
                    <a:pt x="1050035" y="141719"/>
                  </a:lnTo>
                  <a:lnTo>
                    <a:pt x="1074293" y="97523"/>
                  </a:lnTo>
                  <a:lnTo>
                    <a:pt x="1099184" y="53606"/>
                  </a:lnTo>
                  <a:lnTo>
                    <a:pt x="1124584" y="9956"/>
                  </a:lnTo>
                  <a:lnTo>
                    <a:pt x="1130680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53043" y="6524244"/>
              <a:ext cx="990600" cy="334010"/>
            </a:xfrm>
            <a:custGeom>
              <a:avLst/>
              <a:gdLst/>
              <a:ahLst/>
              <a:cxnLst/>
              <a:rect l="l" t="t" r="r" b="b"/>
              <a:pathLst>
                <a:path w="990600" h="334009">
                  <a:moveTo>
                    <a:pt x="990091" y="0"/>
                  </a:moveTo>
                  <a:lnTo>
                    <a:pt x="127888" y="0"/>
                  </a:lnTo>
                  <a:lnTo>
                    <a:pt x="117348" y="23469"/>
                  </a:lnTo>
                  <a:lnTo>
                    <a:pt x="98805" y="66332"/>
                  </a:lnTo>
                  <a:lnTo>
                    <a:pt x="80899" y="109524"/>
                  </a:lnTo>
                  <a:lnTo>
                    <a:pt x="63626" y="153047"/>
                  </a:lnTo>
                  <a:lnTo>
                    <a:pt x="46989" y="196888"/>
                  </a:lnTo>
                  <a:lnTo>
                    <a:pt x="30987" y="241037"/>
                  </a:lnTo>
                  <a:lnTo>
                    <a:pt x="15621" y="285495"/>
                  </a:lnTo>
                  <a:lnTo>
                    <a:pt x="0" y="333386"/>
                  </a:lnTo>
                  <a:lnTo>
                    <a:pt x="912240" y="333386"/>
                  </a:lnTo>
                  <a:lnTo>
                    <a:pt x="913383" y="323169"/>
                  </a:lnTo>
                  <a:lnTo>
                    <a:pt x="919733" y="279050"/>
                  </a:lnTo>
                  <a:lnTo>
                    <a:pt x="927480" y="234595"/>
                  </a:lnTo>
                  <a:lnTo>
                    <a:pt x="936625" y="189839"/>
                  </a:lnTo>
                  <a:lnTo>
                    <a:pt x="947165" y="144805"/>
                  </a:lnTo>
                  <a:lnTo>
                    <a:pt x="959103" y="99555"/>
                  </a:lnTo>
                  <a:lnTo>
                    <a:pt x="972438" y="54101"/>
                  </a:lnTo>
                  <a:lnTo>
                    <a:pt x="987044" y="8483"/>
                  </a:lnTo>
                  <a:lnTo>
                    <a:pt x="990091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0256" y="6524243"/>
              <a:ext cx="763524" cy="33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0" y="6524244"/>
              <a:ext cx="288290" cy="334010"/>
            </a:xfrm>
            <a:custGeom>
              <a:avLst/>
              <a:gdLst/>
              <a:ahLst/>
              <a:cxnLst/>
              <a:rect l="l" t="t" r="r" b="b"/>
              <a:pathLst>
                <a:path w="288289" h="334009">
                  <a:moveTo>
                    <a:pt x="287782" y="0"/>
                  </a:moveTo>
                  <a:lnTo>
                    <a:pt x="8382" y="0"/>
                  </a:lnTo>
                  <a:lnTo>
                    <a:pt x="4190" y="63245"/>
                  </a:lnTo>
                  <a:lnTo>
                    <a:pt x="1904" y="114668"/>
                  </a:lnTo>
                  <a:lnTo>
                    <a:pt x="508" y="166255"/>
                  </a:lnTo>
                  <a:lnTo>
                    <a:pt x="0" y="217982"/>
                  </a:lnTo>
                  <a:lnTo>
                    <a:pt x="508" y="268922"/>
                  </a:lnTo>
                  <a:lnTo>
                    <a:pt x="1777" y="319713"/>
                  </a:lnTo>
                  <a:lnTo>
                    <a:pt x="2412" y="333386"/>
                  </a:lnTo>
                  <a:lnTo>
                    <a:pt x="269366" y="333386"/>
                  </a:lnTo>
                  <a:lnTo>
                    <a:pt x="269113" y="331466"/>
                  </a:lnTo>
                  <a:lnTo>
                    <a:pt x="266064" y="281197"/>
                  </a:lnTo>
                  <a:lnTo>
                    <a:pt x="265049" y="230964"/>
                  </a:lnTo>
                  <a:lnTo>
                    <a:pt x="266191" y="180784"/>
                  </a:lnTo>
                  <a:lnTo>
                    <a:pt x="269366" y="130682"/>
                  </a:lnTo>
                  <a:lnTo>
                    <a:pt x="274700" y="80670"/>
                  </a:lnTo>
                  <a:lnTo>
                    <a:pt x="282066" y="30759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006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583" y="522427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0768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99" y="0"/>
                  </a:lnTo>
                  <a:lnTo>
                    <a:pt x="43607" y="5615"/>
                  </a:lnTo>
                  <a:lnTo>
                    <a:pt x="20912" y="20923"/>
                  </a:lnTo>
                  <a:lnTo>
                    <a:pt x="5610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0" y="706200"/>
                  </a:lnTo>
                  <a:lnTo>
                    <a:pt x="20912" y="728895"/>
                  </a:lnTo>
                  <a:lnTo>
                    <a:pt x="43607" y="744197"/>
                  </a:lnTo>
                  <a:lnTo>
                    <a:pt x="71399" y="749808"/>
                  </a:lnTo>
                  <a:lnTo>
                    <a:pt x="678434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91767" y="5392039"/>
            <a:ext cx="2157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творческих коллективов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клубов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по</a:t>
            </a:r>
            <a:r>
              <a:rPr sz="1200" spc="-2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интересам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618" y="700277"/>
            <a:ext cx="6401435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5"/>
              </a:spcBef>
              <a:tabLst>
                <a:tab pos="1193165" algn="l"/>
              </a:tabLst>
            </a:pP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УУНиТ	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- МЕСТО, ГДЕ </a:t>
            </a:r>
            <a:r>
              <a:rPr sz="2000" spc="-5" dirty="0">
                <a:solidFill>
                  <a:srgbClr val="00009F"/>
                </a:solidFill>
                <a:latin typeface="Arial Black"/>
                <a:cs typeface="Arial Black"/>
              </a:rPr>
              <a:t>СБЫВАЮТСЯ</a:t>
            </a:r>
            <a:r>
              <a:rPr sz="2000" spc="-14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МЕЧТЫ!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МЫ ГОТОВИМ</a:t>
            </a:r>
            <a:r>
              <a:rPr sz="1200" spc="25" dirty="0">
                <a:solidFill>
                  <a:srgbClr val="E3007E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E3007E"/>
                </a:solidFill>
                <a:latin typeface="Arial Black"/>
                <a:cs typeface="Arial Black"/>
              </a:rPr>
              <a:t>«ПРЕЗИДЕНТОВ»!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9226" y="1532953"/>
            <a:ext cx="10437495" cy="1703070"/>
            <a:chOff x="769226" y="1532953"/>
            <a:chExt cx="10437495" cy="1703070"/>
          </a:xfrm>
        </p:grpSpPr>
        <p:sp>
          <p:nvSpPr>
            <p:cNvPr id="18" name="object 18"/>
            <p:cNvSpPr/>
            <p:nvPr/>
          </p:nvSpPr>
          <p:spPr>
            <a:xfrm>
              <a:off x="778764" y="1766316"/>
              <a:ext cx="1459992" cy="1459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3988" y="1761490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735025" y="0"/>
                  </a:moveTo>
                  <a:lnTo>
                    <a:pt x="810082" y="4063"/>
                  </a:lnTo>
                  <a:lnTo>
                    <a:pt x="883234" y="14859"/>
                  </a:lnTo>
                  <a:lnTo>
                    <a:pt x="953592" y="33274"/>
                  </a:lnTo>
                  <a:lnTo>
                    <a:pt x="1021029" y="58038"/>
                  </a:lnTo>
                  <a:lnTo>
                    <a:pt x="1085418" y="88773"/>
                  </a:lnTo>
                  <a:lnTo>
                    <a:pt x="1145743" y="125475"/>
                  </a:lnTo>
                  <a:lnTo>
                    <a:pt x="1202385" y="167894"/>
                  </a:lnTo>
                  <a:lnTo>
                    <a:pt x="1254328" y="215392"/>
                  </a:lnTo>
                  <a:lnTo>
                    <a:pt x="1301826" y="267715"/>
                  </a:lnTo>
                  <a:lnTo>
                    <a:pt x="1344244" y="323976"/>
                  </a:lnTo>
                  <a:lnTo>
                    <a:pt x="1380947" y="384683"/>
                  </a:lnTo>
                  <a:lnTo>
                    <a:pt x="1412062" y="449072"/>
                  </a:lnTo>
                  <a:lnTo>
                    <a:pt x="1436446" y="516509"/>
                  </a:lnTo>
                  <a:lnTo>
                    <a:pt x="1454861" y="586867"/>
                  </a:lnTo>
                  <a:lnTo>
                    <a:pt x="1466037" y="660019"/>
                  </a:lnTo>
                  <a:lnTo>
                    <a:pt x="1469593" y="735076"/>
                  </a:lnTo>
                  <a:lnTo>
                    <a:pt x="1466037" y="810133"/>
                  </a:lnTo>
                  <a:lnTo>
                    <a:pt x="1454861" y="883285"/>
                  </a:lnTo>
                  <a:lnTo>
                    <a:pt x="1436446" y="953643"/>
                  </a:lnTo>
                  <a:lnTo>
                    <a:pt x="1412062" y="1021080"/>
                  </a:lnTo>
                  <a:lnTo>
                    <a:pt x="1380947" y="1085469"/>
                  </a:lnTo>
                  <a:lnTo>
                    <a:pt x="1344244" y="1145794"/>
                  </a:lnTo>
                  <a:lnTo>
                    <a:pt x="1301826" y="1202436"/>
                  </a:lnTo>
                  <a:lnTo>
                    <a:pt x="1254328" y="1254379"/>
                  </a:lnTo>
                  <a:lnTo>
                    <a:pt x="1202385" y="1301877"/>
                  </a:lnTo>
                  <a:lnTo>
                    <a:pt x="1145743" y="1344295"/>
                  </a:lnTo>
                  <a:lnTo>
                    <a:pt x="1085418" y="1380998"/>
                  </a:lnTo>
                  <a:lnTo>
                    <a:pt x="1021029" y="1412113"/>
                  </a:lnTo>
                  <a:lnTo>
                    <a:pt x="953592" y="1436497"/>
                  </a:lnTo>
                  <a:lnTo>
                    <a:pt x="883234" y="1454912"/>
                  </a:lnTo>
                  <a:lnTo>
                    <a:pt x="810082" y="1466088"/>
                  </a:lnTo>
                  <a:lnTo>
                    <a:pt x="735025" y="1469644"/>
                  </a:lnTo>
                  <a:lnTo>
                    <a:pt x="659968" y="1466088"/>
                  </a:lnTo>
                  <a:lnTo>
                    <a:pt x="586816" y="1454912"/>
                  </a:lnTo>
                  <a:lnTo>
                    <a:pt x="516458" y="1436497"/>
                  </a:lnTo>
                  <a:lnTo>
                    <a:pt x="449008" y="1412113"/>
                  </a:lnTo>
                  <a:lnTo>
                    <a:pt x="384695" y="1380998"/>
                  </a:lnTo>
                  <a:lnTo>
                    <a:pt x="323964" y="1344295"/>
                  </a:lnTo>
                  <a:lnTo>
                    <a:pt x="267639" y="1301877"/>
                  </a:lnTo>
                  <a:lnTo>
                    <a:pt x="215328" y="1254379"/>
                  </a:lnTo>
                  <a:lnTo>
                    <a:pt x="167792" y="1202436"/>
                  </a:lnTo>
                  <a:lnTo>
                    <a:pt x="125437" y="1145794"/>
                  </a:lnTo>
                  <a:lnTo>
                    <a:pt x="88684" y="1085469"/>
                  </a:lnTo>
                  <a:lnTo>
                    <a:pt x="57924" y="1021080"/>
                  </a:lnTo>
                  <a:lnTo>
                    <a:pt x="33159" y="953643"/>
                  </a:lnTo>
                  <a:lnTo>
                    <a:pt x="14782" y="883285"/>
                  </a:lnTo>
                  <a:lnTo>
                    <a:pt x="4000" y="810133"/>
                  </a:lnTo>
                  <a:lnTo>
                    <a:pt x="0" y="735076"/>
                  </a:lnTo>
                  <a:lnTo>
                    <a:pt x="4000" y="660019"/>
                  </a:lnTo>
                  <a:lnTo>
                    <a:pt x="14782" y="586867"/>
                  </a:lnTo>
                  <a:lnTo>
                    <a:pt x="33159" y="516509"/>
                  </a:lnTo>
                  <a:lnTo>
                    <a:pt x="57924" y="449072"/>
                  </a:lnTo>
                  <a:lnTo>
                    <a:pt x="88684" y="384810"/>
                  </a:lnTo>
                  <a:lnTo>
                    <a:pt x="125437" y="323976"/>
                  </a:lnTo>
                  <a:lnTo>
                    <a:pt x="167792" y="267715"/>
                  </a:lnTo>
                  <a:lnTo>
                    <a:pt x="215315" y="215392"/>
                  </a:lnTo>
                  <a:lnTo>
                    <a:pt x="267639" y="167894"/>
                  </a:lnTo>
                  <a:lnTo>
                    <a:pt x="323964" y="125475"/>
                  </a:lnTo>
                  <a:lnTo>
                    <a:pt x="384695" y="88773"/>
                  </a:lnTo>
                  <a:lnTo>
                    <a:pt x="449008" y="58038"/>
                  </a:lnTo>
                  <a:lnTo>
                    <a:pt x="516458" y="33274"/>
                  </a:lnTo>
                  <a:lnTo>
                    <a:pt x="586816" y="14859"/>
                  </a:lnTo>
                  <a:lnTo>
                    <a:pt x="659968" y="4063"/>
                  </a:lnTo>
                  <a:lnTo>
                    <a:pt x="735025" y="0"/>
                  </a:lnTo>
                  <a:close/>
                </a:path>
              </a:pathLst>
            </a:custGeom>
            <a:ln w="9525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0679" y="1766316"/>
              <a:ext cx="1458468" cy="1459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5853" y="1761490"/>
              <a:ext cx="1468120" cy="1470025"/>
            </a:xfrm>
            <a:custGeom>
              <a:avLst/>
              <a:gdLst/>
              <a:ahLst/>
              <a:cxnLst/>
              <a:rect l="l" t="t" r="r" b="b"/>
              <a:pathLst>
                <a:path w="1468120" h="1470025">
                  <a:moveTo>
                    <a:pt x="734313" y="0"/>
                  </a:moveTo>
                  <a:lnTo>
                    <a:pt x="809371" y="4063"/>
                  </a:lnTo>
                  <a:lnTo>
                    <a:pt x="882142" y="14859"/>
                  </a:lnTo>
                  <a:lnTo>
                    <a:pt x="952373" y="33274"/>
                  </a:lnTo>
                  <a:lnTo>
                    <a:pt x="1019937" y="58038"/>
                  </a:lnTo>
                  <a:lnTo>
                    <a:pt x="1084199" y="88773"/>
                  </a:lnTo>
                  <a:lnTo>
                    <a:pt x="1144524" y="125475"/>
                  </a:lnTo>
                  <a:lnTo>
                    <a:pt x="1201293" y="167894"/>
                  </a:lnTo>
                  <a:lnTo>
                    <a:pt x="1253236" y="215392"/>
                  </a:lnTo>
                  <a:lnTo>
                    <a:pt x="1300734" y="267715"/>
                  </a:lnTo>
                  <a:lnTo>
                    <a:pt x="1342644" y="323976"/>
                  </a:lnTo>
                  <a:lnTo>
                    <a:pt x="1379474" y="384683"/>
                  </a:lnTo>
                  <a:lnTo>
                    <a:pt x="1410589" y="449072"/>
                  </a:lnTo>
                  <a:lnTo>
                    <a:pt x="1434973" y="516509"/>
                  </a:lnTo>
                  <a:lnTo>
                    <a:pt x="1453388" y="586867"/>
                  </a:lnTo>
                  <a:lnTo>
                    <a:pt x="1464564" y="660019"/>
                  </a:lnTo>
                  <a:lnTo>
                    <a:pt x="1468120" y="735076"/>
                  </a:lnTo>
                  <a:lnTo>
                    <a:pt x="1464564" y="810133"/>
                  </a:lnTo>
                  <a:lnTo>
                    <a:pt x="1453388" y="883285"/>
                  </a:lnTo>
                  <a:lnTo>
                    <a:pt x="1434973" y="953643"/>
                  </a:lnTo>
                  <a:lnTo>
                    <a:pt x="1410589" y="1021080"/>
                  </a:lnTo>
                  <a:lnTo>
                    <a:pt x="1379474" y="1085469"/>
                  </a:lnTo>
                  <a:lnTo>
                    <a:pt x="1342644" y="1145667"/>
                  </a:lnTo>
                  <a:lnTo>
                    <a:pt x="1300734" y="1202436"/>
                  </a:lnTo>
                  <a:lnTo>
                    <a:pt x="1253236" y="1254379"/>
                  </a:lnTo>
                  <a:lnTo>
                    <a:pt x="1201293" y="1301877"/>
                  </a:lnTo>
                  <a:lnTo>
                    <a:pt x="1144524" y="1344295"/>
                  </a:lnTo>
                  <a:lnTo>
                    <a:pt x="1084199" y="1380998"/>
                  </a:lnTo>
                  <a:lnTo>
                    <a:pt x="1019937" y="1412113"/>
                  </a:lnTo>
                  <a:lnTo>
                    <a:pt x="952373" y="1436497"/>
                  </a:lnTo>
                  <a:lnTo>
                    <a:pt x="882142" y="1454912"/>
                  </a:lnTo>
                  <a:lnTo>
                    <a:pt x="809371" y="1466088"/>
                  </a:lnTo>
                  <a:lnTo>
                    <a:pt x="734313" y="1469644"/>
                  </a:lnTo>
                  <a:lnTo>
                    <a:pt x="659130" y="1466088"/>
                  </a:lnTo>
                  <a:lnTo>
                    <a:pt x="586486" y="1454912"/>
                  </a:lnTo>
                  <a:lnTo>
                    <a:pt x="515747" y="1436497"/>
                  </a:lnTo>
                  <a:lnTo>
                    <a:pt x="448691" y="1412113"/>
                  </a:lnTo>
                  <a:lnTo>
                    <a:pt x="384301" y="1380998"/>
                  </a:lnTo>
                  <a:lnTo>
                    <a:pt x="323596" y="1344295"/>
                  </a:lnTo>
                  <a:lnTo>
                    <a:pt x="267335" y="1301877"/>
                  </a:lnTo>
                  <a:lnTo>
                    <a:pt x="215011" y="1254379"/>
                  </a:lnTo>
                  <a:lnTo>
                    <a:pt x="167894" y="1202436"/>
                  </a:lnTo>
                  <a:lnTo>
                    <a:pt x="125475" y="1145794"/>
                  </a:lnTo>
                  <a:lnTo>
                    <a:pt x="88773" y="1085469"/>
                  </a:lnTo>
                  <a:lnTo>
                    <a:pt x="57531" y="1021080"/>
                  </a:lnTo>
                  <a:lnTo>
                    <a:pt x="33274" y="953643"/>
                  </a:lnTo>
                  <a:lnTo>
                    <a:pt x="14859" y="883285"/>
                  </a:lnTo>
                  <a:lnTo>
                    <a:pt x="3683" y="810133"/>
                  </a:lnTo>
                  <a:lnTo>
                    <a:pt x="0" y="735076"/>
                  </a:lnTo>
                  <a:lnTo>
                    <a:pt x="3683" y="660019"/>
                  </a:lnTo>
                  <a:lnTo>
                    <a:pt x="14859" y="586867"/>
                  </a:lnTo>
                  <a:lnTo>
                    <a:pt x="33274" y="516509"/>
                  </a:lnTo>
                  <a:lnTo>
                    <a:pt x="57531" y="449072"/>
                  </a:lnTo>
                  <a:lnTo>
                    <a:pt x="88773" y="384683"/>
                  </a:lnTo>
                  <a:lnTo>
                    <a:pt x="125475" y="323976"/>
                  </a:lnTo>
                  <a:lnTo>
                    <a:pt x="167894" y="267715"/>
                  </a:lnTo>
                  <a:lnTo>
                    <a:pt x="215011" y="215392"/>
                  </a:lnTo>
                  <a:lnTo>
                    <a:pt x="267335" y="167894"/>
                  </a:lnTo>
                  <a:lnTo>
                    <a:pt x="323596" y="125475"/>
                  </a:lnTo>
                  <a:lnTo>
                    <a:pt x="384301" y="88773"/>
                  </a:lnTo>
                  <a:lnTo>
                    <a:pt x="448691" y="58038"/>
                  </a:lnTo>
                  <a:lnTo>
                    <a:pt x="515747" y="33274"/>
                  </a:lnTo>
                  <a:lnTo>
                    <a:pt x="586486" y="14859"/>
                  </a:lnTo>
                  <a:lnTo>
                    <a:pt x="659130" y="4063"/>
                  </a:lnTo>
                  <a:lnTo>
                    <a:pt x="734313" y="0"/>
                  </a:lnTo>
                  <a:close/>
                </a:path>
              </a:pathLst>
            </a:custGeom>
            <a:ln w="9525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7996" y="1766316"/>
              <a:ext cx="1459992" cy="1459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3170" y="1761490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735076" y="0"/>
                  </a:moveTo>
                  <a:lnTo>
                    <a:pt x="810132" y="4063"/>
                  </a:lnTo>
                  <a:lnTo>
                    <a:pt x="883284" y="14859"/>
                  </a:lnTo>
                  <a:lnTo>
                    <a:pt x="953643" y="33274"/>
                  </a:lnTo>
                  <a:lnTo>
                    <a:pt x="1021079" y="58038"/>
                  </a:lnTo>
                  <a:lnTo>
                    <a:pt x="1085469" y="88773"/>
                  </a:lnTo>
                  <a:lnTo>
                    <a:pt x="1145794" y="125475"/>
                  </a:lnTo>
                  <a:lnTo>
                    <a:pt x="1202435" y="167894"/>
                  </a:lnTo>
                  <a:lnTo>
                    <a:pt x="1254378" y="215392"/>
                  </a:lnTo>
                  <a:lnTo>
                    <a:pt x="1301877" y="267715"/>
                  </a:lnTo>
                  <a:lnTo>
                    <a:pt x="1344295" y="323976"/>
                  </a:lnTo>
                  <a:lnTo>
                    <a:pt x="1380998" y="384683"/>
                  </a:lnTo>
                  <a:lnTo>
                    <a:pt x="1412112" y="449072"/>
                  </a:lnTo>
                  <a:lnTo>
                    <a:pt x="1436497" y="516509"/>
                  </a:lnTo>
                  <a:lnTo>
                    <a:pt x="1454911" y="586867"/>
                  </a:lnTo>
                  <a:lnTo>
                    <a:pt x="1466087" y="660019"/>
                  </a:lnTo>
                  <a:lnTo>
                    <a:pt x="1469644" y="735076"/>
                  </a:lnTo>
                  <a:lnTo>
                    <a:pt x="1466087" y="810133"/>
                  </a:lnTo>
                  <a:lnTo>
                    <a:pt x="1454911" y="883285"/>
                  </a:lnTo>
                  <a:lnTo>
                    <a:pt x="1436497" y="953643"/>
                  </a:lnTo>
                  <a:lnTo>
                    <a:pt x="1412112" y="1021080"/>
                  </a:lnTo>
                  <a:lnTo>
                    <a:pt x="1380998" y="1085469"/>
                  </a:lnTo>
                  <a:lnTo>
                    <a:pt x="1344295" y="1145794"/>
                  </a:lnTo>
                  <a:lnTo>
                    <a:pt x="1301877" y="1202436"/>
                  </a:lnTo>
                  <a:lnTo>
                    <a:pt x="1254378" y="1254379"/>
                  </a:lnTo>
                  <a:lnTo>
                    <a:pt x="1202435" y="1301877"/>
                  </a:lnTo>
                  <a:lnTo>
                    <a:pt x="1145794" y="1344295"/>
                  </a:lnTo>
                  <a:lnTo>
                    <a:pt x="1085469" y="1380998"/>
                  </a:lnTo>
                  <a:lnTo>
                    <a:pt x="1021079" y="1412113"/>
                  </a:lnTo>
                  <a:lnTo>
                    <a:pt x="953643" y="1436497"/>
                  </a:lnTo>
                  <a:lnTo>
                    <a:pt x="883284" y="1454912"/>
                  </a:lnTo>
                  <a:lnTo>
                    <a:pt x="810132" y="1466088"/>
                  </a:lnTo>
                  <a:lnTo>
                    <a:pt x="735076" y="1469644"/>
                  </a:lnTo>
                  <a:lnTo>
                    <a:pt x="660019" y="1466088"/>
                  </a:lnTo>
                  <a:lnTo>
                    <a:pt x="586866" y="1454912"/>
                  </a:lnTo>
                  <a:lnTo>
                    <a:pt x="516508" y="1436497"/>
                  </a:lnTo>
                  <a:lnTo>
                    <a:pt x="449072" y="1412113"/>
                  </a:lnTo>
                  <a:lnTo>
                    <a:pt x="384682" y="1380998"/>
                  </a:lnTo>
                  <a:lnTo>
                    <a:pt x="323976" y="1344295"/>
                  </a:lnTo>
                  <a:lnTo>
                    <a:pt x="267715" y="1301877"/>
                  </a:lnTo>
                  <a:lnTo>
                    <a:pt x="215391" y="1254379"/>
                  </a:lnTo>
                  <a:lnTo>
                    <a:pt x="167894" y="1202436"/>
                  </a:lnTo>
                  <a:lnTo>
                    <a:pt x="125475" y="1145794"/>
                  </a:lnTo>
                  <a:lnTo>
                    <a:pt x="88773" y="1085469"/>
                  </a:lnTo>
                  <a:lnTo>
                    <a:pt x="58038" y="1021080"/>
                  </a:lnTo>
                  <a:lnTo>
                    <a:pt x="33274" y="953643"/>
                  </a:lnTo>
                  <a:lnTo>
                    <a:pt x="14858" y="883285"/>
                  </a:lnTo>
                  <a:lnTo>
                    <a:pt x="4063" y="810133"/>
                  </a:lnTo>
                  <a:lnTo>
                    <a:pt x="0" y="735076"/>
                  </a:lnTo>
                  <a:lnTo>
                    <a:pt x="4063" y="660019"/>
                  </a:lnTo>
                  <a:lnTo>
                    <a:pt x="14858" y="586867"/>
                  </a:lnTo>
                  <a:lnTo>
                    <a:pt x="33274" y="516509"/>
                  </a:lnTo>
                  <a:lnTo>
                    <a:pt x="58038" y="449072"/>
                  </a:lnTo>
                  <a:lnTo>
                    <a:pt x="88773" y="384810"/>
                  </a:lnTo>
                  <a:lnTo>
                    <a:pt x="125475" y="323976"/>
                  </a:lnTo>
                  <a:lnTo>
                    <a:pt x="167894" y="267715"/>
                  </a:lnTo>
                  <a:lnTo>
                    <a:pt x="215391" y="215392"/>
                  </a:lnTo>
                  <a:lnTo>
                    <a:pt x="267715" y="167894"/>
                  </a:lnTo>
                  <a:lnTo>
                    <a:pt x="323976" y="125475"/>
                  </a:lnTo>
                  <a:lnTo>
                    <a:pt x="384809" y="88773"/>
                  </a:lnTo>
                  <a:lnTo>
                    <a:pt x="449072" y="58038"/>
                  </a:lnTo>
                  <a:lnTo>
                    <a:pt x="516508" y="33274"/>
                  </a:lnTo>
                  <a:lnTo>
                    <a:pt x="586866" y="14859"/>
                  </a:lnTo>
                  <a:lnTo>
                    <a:pt x="660019" y="4063"/>
                  </a:lnTo>
                  <a:lnTo>
                    <a:pt x="735076" y="0"/>
                  </a:lnTo>
                  <a:close/>
                </a:path>
              </a:pathLst>
            </a:custGeom>
            <a:ln w="9525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36836" y="1766316"/>
              <a:ext cx="1459992" cy="14599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32010" y="1761490"/>
              <a:ext cx="1470025" cy="1470025"/>
            </a:xfrm>
            <a:custGeom>
              <a:avLst/>
              <a:gdLst/>
              <a:ahLst/>
              <a:cxnLst/>
              <a:rect l="l" t="t" r="r" b="b"/>
              <a:pathLst>
                <a:path w="1470025" h="1470025">
                  <a:moveTo>
                    <a:pt x="735076" y="0"/>
                  </a:moveTo>
                  <a:lnTo>
                    <a:pt x="810133" y="4063"/>
                  </a:lnTo>
                  <a:lnTo>
                    <a:pt x="883285" y="14859"/>
                  </a:lnTo>
                  <a:lnTo>
                    <a:pt x="953643" y="33274"/>
                  </a:lnTo>
                  <a:lnTo>
                    <a:pt x="1021080" y="58038"/>
                  </a:lnTo>
                  <a:lnTo>
                    <a:pt x="1085469" y="88773"/>
                  </a:lnTo>
                  <a:lnTo>
                    <a:pt x="1145794" y="125475"/>
                  </a:lnTo>
                  <a:lnTo>
                    <a:pt x="1202436" y="167894"/>
                  </a:lnTo>
                  <a:lnTo>
                    <a:pt x="1254379" y="215392"/>
                  </a:lnTo>
                  <a:lnTo>
                    <a:pt x="1301877" y="267715"/>
                  </a:lnTo>
                  <a:lnTo>
                    <a:pt x="1344295" y="323976"/>
                  </a:lnTo>
                  <a:lnTo>
                    <a:pt x="1380998" y="384683"/>
                  </a:lnTo>
                  <a:lnTo>
                    <a:pt x="1412113" y="449072"/>
                  </a:lnTo>
                  <a:lnTo>
                    <a:pt x="1436497" y="516509"/>
                  </a:lnTo>
                  <a:lnTo>
                    <a:pt x="1454912" y="586867"/>
                  </a:lnTo>
                  <a:lnTo>
                    <a:pt x="1466088" y="660019"/>
                  </a:lnTo>
                  <a:lnTo>
                    <a:pt x="1469644" y="735076"/>
                  </a:lnTo>
                  <a:lnTo>
                    <a:pt x="1466088" y="810133"/>
                  </a:lnTo>
                  <a:lnTo>
                    <a:pt x="1454912" y="883285"/>
                  </a:lnTo>
                  <a:lnTo>
                    <a:pt x="1436497" y="953643"/>
                  </a:lnTo>
                  <a:lnTo>
                    <a:pt x="1412113" y="1021080"/>
                  </a:lnTo>
                  <a:lnTo>
                    <a:pt x="1380998" y="1085469"/>
                  </a:lnTo>
                  <a:lnTo>
                    <a:pt x="1344295" y="1145794"/>
                  </a:lnTo>
                  <a:lnTo>
                    <a:pt x="1301877" y="1202436"/>
                  </a:lnTo>
                  <a:lnTo>
                    <a:pt x="1254379" y="1254379"/>
                  </a:lnTo>
                  <a:lnTo>
                    <a:pt x="1202436" y="1301877"/>
                  </a:lnTo>
                  <a:lnTo>
                    <a:pt x="1145794" y="1344295"/>
                  </a:lnTo>
                  <a:lnTo>
                    <a:pt x="1085469" y="1380998"/>
                  </a:lnTo>
                  <a:lnTo>
                    <a:pt x="1021080" y="1412113"/>
                  </a:lnTo>
                  <a:lnTo>
                    <a:pt x="953516" y="1436497"/>
                  </a:lnTo>
                  <a:lnTo>
                    <a:pt x="883285" y="1454912"/>
                  </a:lnTo>
                  <a:lnTo>
                    <a:pt x="810133" y="1466088"/>
                  </a:lnTo>
                  <a:lnTo>
                    <a:pt x="735076" y="1469644"/>
                  </a:lnTo>
                  <a:lnTo>
                    <a:pt x="660019" y="1466088"/>
                  </a:lnTo>
                  <a:lnTo>
                    <a:pt x="586867" y="1454912"/>
                  </a:lnTo>
                  <a:lnTo>
                    <a:pt x="516509" y="1436497"/>
                  </a:lnTo>
                  <a:lnTo>
                    <a:pt x="449072" y="1412113"/>
                  </a:lnTo>
                  <a:lnTo>
                    <a:pt x="384683" y="1380998"/>
                  </a:lnTo>
                  <a:lnTo>
                    <a:pt x="323976" y="1344295"/>
                  </a:lnTo>
                  <a:lnTo>
                    <a:pt x="267716" y="1301877"/>
                  </a:lnTo>
                  <a:lnTo>
                    <a:pt x="215392" y="1254379"/>
                  </a:lnTo>
                  <a:lnTo>
                    <a:pt x="167894" y="1202436"/>
                  </a:lnTo>
                  <a:lnTo>
                    <a:pt x="125475" y="1145794"/>
                  </a:lnTo>
                  <a:lnTo>
                    <a:pt x="88773" y="1085469"/>
                  </a:lnTo>
                  <a:lnTo>
                    <a:pt x="58039" y="1021080"/>
                  </a:lnTo>
                  <a:lnTo>
                    <a:pt x="33274" y="953643"/>
                  </a:lnTo>
                  <a:lnTo>
                    <a:pt x="14859" y="883285"/>
                  </a:lnTo>
                  <a:lnTo>
                    <a:pt x="4064" y="810133"/>
                  </a:lnTo>
                  <a:lnTo>
                    <a:pt x="0" y="735076"/>
                  </a:lnTo>
                  <a:lnTo>
                    <a:pt x="4064" y="660019"/>
                  </a:lnTo>
                  <a:lnTo>
                    <a:pt x="14859" y="586867"/>
                  </a:lnTo>
                  <a:lnTo>
                    <a:pt x="33274" y="516509"/>
                  </a:lnTo>
                  <a:lnTo>
                    <a:pt x="58039" y="449072"/>
                  </a:lnTo>
                  <a:lnTo>
                    <a:pt x="88773" y="384810"/>
                  </a:lnTo>
                  <a:lnTo>
                    <a:pt x="125475" y="323976"/>
                  </a:lnTo>
                  <a:lnTo>
                    <a:pt x="167894" y="267715"/>
                  </a:lnTo>
                  <a:lnTo>
                    <a:pt x="215392" y="215392"/>
                  </a:lnTo>
                  <a:lnTo>
                    <a:pt x="267716" y="167894"/>
                  </a:lnTo>
                  <a:lnTo>
                    <a:pt x="323976" y="125475"/>
                  </a:lnTo>
                  <a:lnTo>
                    <a:pt x="384810" y="88773"/>
                  </a:lnTo>
                  <a:lnTo>
                    <a:pt x="449072" y="58038"/>
                  </a:lnTo>
                  <a:lnTo>
                    <a:pt x="516509" y="33274"/>
                  </a:lnTo>
                  <a:lnTo>
                    <a:pt x="586867" y="14859"/>
                  </a:lnTo>
                  <a:lnTo>
                    <a:pt x="660019" y="4063"/>
                  </a:lnTo>
                  <a:lnTo>
                    <a:pt x="735076" y="0"/>
                  </a:lnTo>
                  <a:close/>
                </a:path>
              </a:pathLst>
            </a:custGeom>
            <a:ln w="9525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92808" y="1537716"/>
              <a:ext cx="797560" cy="795655"/>
            </a:xfrm>
            <a:custGeom>
              <a:avLst/>
              <a:gdLst/>
              <a:ahLst/>
              <a:cxnLst/>
              <a:rect l="l" t="t" r="r" b="b"/>
              <a:pathLst>
                <a:path w="797560" h="795655">
                  <a:moveTo>
                    <a:pt x="398525" y="0"/>
                  </a:moveTo>
                  <a:lnTo>
                    <a:pt x="352051" y="2675"/>
                  </a:lnTo>
                  <a:lnTo>
                    <a:pt x="307150" y="10503"/>
                  </a:lnTo>
                  <a:lnTo>
                    <a:pt x="264123" y="23185"/>
                  </a:lnTo>
                  <a:lnTo>
                    <a:pt x="223268" y="40423"/>
                  </a:lnTo>
                  <a:lnTo>
                    <a:pt x="184884" y="61919"/>
                  </a:lnTo>
                  <a:lnTo>
                    <a:pt x="149272" y="87374"/>
                  </a:lnTo>
                  <a:lnTo>
                    <a:pt x="116728" y="116490"/>
                  </a:lnTo>
                  <a:lnTo>
                    <a:pt x="87554" y="148969"/>
                  </a:lnTo>
                  <a:lnTo>
                    <a:pt x="62047" y="184513"/>
                  </a:lnTo>
                  <a:lnTo>
                    <a:pt x="40508" y="222823"/>
                  </a:lnTo>
                  <a:lnTo>
                    <a:pt x="23234" y="263602"/>
                  </a:lnTo>
                  <a:lnTo>
                    <a:pt x="10525" y="306550"/>
                  </a:lnTo>
                  <a:lnTo>
                    <a:pt x="2681" y="351370"/>
                  </a:lnTo>
                  <a:lnTo>
                    <a:pt x="0" y="397763"/>
                  </a:lnTo>
                  <a:lnTo>
                    <a:pt x="2681" y="444157"/>
                  </a:lnTo>
                  <a:lnTo>
                    <a:pt x="10525" y="488977"/>
                  </a:lnTo>
                  <a:lnTo>
                    <a:pt x="23234" y="531925"/>
                  </a:lnTo>
                  <a:lnTo>
                    <a:pt x="40508" y="572704"/>
                  </a:lnTo>
                  <a:lnTo>
                    <a:pt x="62047" y="611014"/>
                  </a:lnTo>
                  <a:lnTo>
                    <a:pt x="87554" y="646558"/>
                  </a:lnTo>
                  <a:lnTo>
                    <a:pt x="116728" y="679037"/>
                  </a:lnTo>
                  <a:lnTo>
                    <a:pt x="149272" y="708153"/>
                  </a:lnTo>
                  <a:lnTo>
                    <a:pt x="184884" y="733608"/>
                  </a:lnTo>
                  <a:lnTo>
                    <a:pt x="223268" y="755104"/>
                  </a:lnTo>
                  <a:lnTo>
                    <a:pt x="264123" y="772342"/>
                  </a:lnTo>
                  <a:lnTo>
                    <a:pt x="307150" y="785024"/>
                  </a:lnTo>
                  <a:lnTo>
                    <a:pt x="352051" y="792852"/>
                  </a:lnTo>
                  <a:lnTo>
                    <a:pt x="398525" y="795528"/>
                  </a:lnTo>
                  <a:lnTo>
                    <a:pt x="445000" y="792852"/>
                  </a:lnTo>
                  <a:lnTo>
                    <a:pt x="489901" y="785024"/>
                  </a:lnTo>
                  <a:lnTo>
                    <a:pt x="532928" y="772342"/>
                  </a:lnTo>
                  <a:lnTo>
                    <a:pt x="573783" y="755104"/>
                  </a:lnTo>
                  <a:lnTo>
                    <a:pt x="612167" y="733608"/>
                  </a:lnTo>
                  <a:lnTo>
                    <a:pt x="647779" y="708153"/>
                  </a:lnTo>
                  <a:lnTo>
                    <a:pt x="680323" y="679037"/>
                  </a:lnTo>
                  <a:lnTo>
                    <a:pt x="709497" y="646558"/>
                  </a:lnTo>
                  <a:lnTo>
                    <a:pt x="735004" y="611014"/>
                  </a:lnTo>
                  <a:lnTo>
                    <a:pt x="756543" y="572704"/>
                  </a:lnTo>
                  <a:lnTo>
                    <a:pt x="773817" y="531925"/>
                  </a:lnTo>
                  <a:lnTo>
                    <a:pt x="786526" y="488977"/>
                  </a:lnTo>
                  <a:lnTo>
                    <a:pt x="794370" y="444157"/>
                  </a:lnTo>
                  <a:lnTo>
                    <a:pt x="797052" y="397763"/>
                  </a:lnTo>
                  <a:lnTo>
                    <a:pt x="794370" y="351370"/>
                  </a:lnTo>
                  <a:lnTo>
                    <a:pt x="786526" y="306550"/>
                  </a:lnTo>
                  <a:lnTo>
                    <a:pt x="773817" y="263602"/>
                  </a:lnTo>
                  <a:lnTo>
                    <a:pt x="756543" y="222823"/>
                  </a:lnTo>
                  <a:lnTo>
                    <a:pt x="735004" y="184513"/>
                  </a:lnTo>
                  <a:lnTo>
                    <a:pt x="709497" y="148969"/>
                  </a:lnTo>
                  <a:lnTo>
                    <a:pt x="680323" y="116490"/>
                  </a:lnTo>
                  <a:lnTo>
                    <a:pt x="647779" y="87374"/>
                  </a:lnTo>
                  <a:lnTo>
                    <a:pt x="612167" y="61919"/>
                  </a:lnTo>
                  <a:lnTo>
                    <a:pt x="573783" y="40423"/>
                  </a:lnTo>
                  <a:lnTo>
                    <a:pt x="532928" y="23185"/>
                  </a:lnTo>
                  <a:lnTo>
                    <a:pt x="489901" y="10503"/>
                  </a:lnTo>
                  <a:lnTo>
                    <a:pt x="445000" y="2675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56A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2808" y="1537716"/>
              <a:ext cx="797560" cy="795655"/>
            </a:xfrm>
            <a:custGeom>
              <a:avLst/>
              <a:gdLst/>
              <a:ahLst/>
              <a:cxnLst/>
              <a:rect l="l" t="t" r="r" b="b"/>
              <a:pathLst>
                <a:path w="797560" h="795655">
                  <a:moveTo>
                    <a:pt x="0" y="397763"/>
                  </a:moveTo>
                  <a:lnTo>
                    <a:pt x="2681" y="351370"/>
                  </a:lnTo>
                  <a:lnTo>
                    <a:pt x="10525" y="306550"/>
                  </a:lnTo>
                  <a:lnTo>
                    <a:pt x="23234" y="263602"/>
                  </a:lnTo>
                  <a:lnTo>
                    <a:pt x="40508" y="222823"/>
                  </a:lnTo>
                  <a:lnTo>
                    <a:pt x="62047" y="184513"/>
                  </a:lnTo>
                  <a:lnTo>
                    <a:pt x="87554" y="148969"/>
                  </a:lnTo>
                  <a:lnTo>
                    <a:pt x="116728" y="116490"/>
                  </a:lnTo>
                  <a:lnTo>
                    <a:pt x="149272" y="87374"/>
                  </a:lnTo>
                  <a:lnTo>
                    <a:pt x="184884" y="61919"/>
                  </a:lnTo>
                  <a:lnTo>
                    <a:pt x="223268" y="40423"/>
                  </a:lnTo>
                  <a:lnTo>
                    <a:pt x="264123" y="23185"/>
                  </a:lnTo>
                  <a:lnTo>
                    <a:pt x="307150" y="10503"/>
                  </a:lnTo>
                  <a:lnTo>
                    <a:pt x="352051" y="2675"/>
                  </a:lnTo>
                  <a:lnTo>
                    <a:pt x="398525" y="0"/>
                  </a:lnTo>
                  <a:lnTo>
                    <a:pt x="445000" y="2675"/>
                  </a:lnTo>
                  <a:lnTo>
                    <a:pt x="489901" y="10503"/>
                  </a:lnTo>
                  <a:lnTo>
                    <a:pt x="532928" y="23185"/>
                  </a:lnTo>
                  <a:lnTo>
                    <a:pt x="573783" y="40423"/>
                  </a:lnTo>
                  <a:lnTo>
                    <a:pt x="612167" y="61919"/>
                  </a:lnTo>
                  <a:lnTo>
                    <a:pt x="647779" y="87374"/>
                  </a:lnTo>
                  <a:lnTo>
                    <a:pt x="680323" y="116490"/>
                  </a:lnTo>
                  <a:lnTo>
                    <a:pt x="709497" y="148969"/>
                  </a:lnTo>
                  <a:lnTo>
                    <a:pt x="735004" y="184513"/>
                  </a:lnTo>
                  <a:lnTo>
                    <a:pt x="756543" y="222823"/>
                  </a:lnTo>
                  <a:lnTo>
                    <a:pt x="773817" y="263602"/>
                  </a:lnTo>
                  <a:lnTo>
                    <a:pt x="786526" y="306550"/>
                  </a:lnTo>
                  <a:lnTo>
                    <a:pt x="794370" y="351370"/>
                  </a:lnTo>
                  <a:lnTo>
                    <a:pt x="797052" y="397763"/>
                  </a:lnTo>
                  <a:lnTo>
                    <a:pt x="794370" y="444157"/>
                  </a:lnTo>
                  <a:lnTo>
                    <a:pt x="786526" y="488977"/>
                  </a:lnTo>
                  <a:lnTo>
                    <a:pt x="773817" y="531925"/>
                  </a:lnTo>
                  <a:lnTo>
                    <a:pt x="756543" y="572704"/>
                  </a:lnTo>
                  <a:lnTo>
                    <a:pt x="735004" y="611014"/>
                  </a:lnTo>
                  <a:lnTo>
                    <a:pt x="709497" y="646558"/>
                  </a:lnTo>
                  <a:lnTo>
                    <a:pt x="680323" y="679037"/>
                  </a:lnTo>
                  <a:lnTo>
                    <a:pt x="647779" y="708153"/>
                  </a:lnTo>
                  <a:lnTo>
                    <a:pt x="612167" y="733608"/>
                  </a:lnTo>
                  <a:lnTo>
                    <a:pt x="573783" y="755104"/>
                  </a:lnTo>
                  <a:lnTo>
                    <a:pt x="532928" y="772342"/>
                  </a:lnTo>
                  <a:lnTo>
                    <a:pt x="489901" y="785024"/>
                  </a:lnTo>
                  <a:lnTo>
                    <a:pt x="445000" y="792852"/>
                  </a:lnTo>
                  <a:lnTo>
                    <a:pt x="398525" y="795528"/>
                  </a:lnTo>
                  <a:lnTo>
                    <a:pt x="352051" y="792852"/>
                  </a:lnTo>
                  <a:lnTo>
                    <a:pt x="307150" y="785024"/>
                  </a:lnTo>
                  <a:lnTo>
                    <a:pt x="264123" y="772342"/>
                  </a:lnTo>
                  <a:lnTo>
                    <a:pt x="223268" y="755104"/>
                  </a:lnTo>
                  <a:lnTo>
                    <a:pt x="184884" y="733608"/>
                  </a:lnTo>
                  <a:lnTo>
                    <a:pt x="149272" y="708153"/>
                  </a:lnTo>
                  <a:lnTo>
                    <a:pt x="116728" y="679037"/>
                  </a:lnTo>
                  <a:lnTo>
                    <a:pt x="87554" y="646558"/>
                  </a:lnTo>
                  <a:lnTo>
                    <a:pt x="62047" y="611014"/>
                  </a:lnTo>
                  <a:lnTo>
                    <a:pt x="40508" y="572704"/>
                  </a:lnTo>
                  <a:lnTo>
                    <a:pt x="23234" y="531925"/>
                  </a:lnTo>
                  <a:lnTo>
                    <a:pt x="10525" y="488977"/>
                  </a:lnTo>
                  <a:lnTo>
                    <a:pt x="2681" y="444157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5474" y="3279194"/>
            <a:ext cx="1215390" cy="6267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Р.Ф.</a:t>
            </a:r>
            <a:r>
              <a:rPr sz="1200" b="1" spc="-50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Хабиров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405"/>
              </a:spcBef>
            </a:pPr>
            <a:r>
              <a:rPr sz="1000" i="1" spc="-5" dirty="0">
                <a:solidFill>
                  <a:srgbClr val="00009F"/>
                </a:solidFill>
                <a:latin typeface="Verdana"/>
                <a:cs typeface="Verdana"/>
              </a:rPr>
              <a:t>Глава</a:t>
            </a:r>
            <a:r>
              <a:rPr sz="1000" i="1" spc="-8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00009F"/>
                </a:solidFill>
                <a:latin typeface="Verdana"/>
                <a:cs typeface="Verdana"/>
              </a:rPr>
              <a:t>Республики  Башкортостан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04764" y="3279194"/>
            <a:ext cx="1183005" cy="4743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Р.Р.</a:t>
            </a:r>
            <a:r>
              <a:rPr sz="1200" b="1" spc="-5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Мавлиев</a:t>
            </a:r>
            <a:endParaRPr sz="1200">
              <a:latin typeface="Verdana"/>
              <a:cs typeface="Verdana"/>
            </a:endParaRPr>
          </a:p>
          <a:p>
            <a:pPr marL="62865">
              <a:lnSpc>
                <a:spcPct val="100000"/>
              </a:lnSpc>
              <a:spcBef>
                <a:spcPts val="405"/>
              </a:spcBef>
            </a:pPr>
            <a:r>
              <a:rPr sz="1000" i="1" spc="-5" dirty="0">
                <a:solidFill>
                  <a:srgbClr val="00009F"/>
                </a:solidFill>
                <a:latin typeface="Verdana"/>
                <a:cs typeface="Verdana"/>
              </a:rPr>
              <a:t>Мэр </a:t>
            </a:r>
            <a:r>
              <a:rPr sz="1000" i="1" spc="-10" dirty="0">
                <a:solidFill>
                  <a:srgbClr val="00009F"/>
                </a:solidFill>
                <a:latin typeface="Verdana"/>
                <a:cs typeface="Verdana"/>
              </a:rPr>
              <a:t>города</a:t>
            </a:r>
            <a:r>
              <a:rPr sz="1000" i="1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000" i="1" spc="-10" dirty="0">
                <a:solidFill>
                  <a:srgbClr val="00009F"/>
                </a:solidFill>
                <a:latin typeface="Verdana"/>
                <a:cs typeface="Verdana"/>
              </a:rPr>
              <a:t>Уфа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1559" y="3279194"/>
            <a:ext cx="1856739" cy="9321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Р.Г. Шафиков</a:t>
            </a:r>
            <a:endParaRPr sz="1200">
              <a:latin typeface="Verdana"/>
              <a:cs typeface="Verdana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405"/>
              </a:spcBef>
            </a:pPr>
            <a:r>
              <a:rPr sz="1000" dirty="0">
                <a:solidFill>
                  <a:srgbClr val="00009F"/>
                </a:solidFill>
                <a:latin typeface="Verdana"/>
                <a:cs typeface="Verdana"/>
              </a:rPr>
              <a:t>Full </a:t>
            </a:r>
            <a:r>
              <a:rPr sz="1000" spc="-10" dirty="0">
                <a:solidFill>
                  <a:srgbClr val="00009F"/>
                </a:solidFill>
                <a:latin typeface="Verdana"/>
                <a:cs typeface="Verdana"/>
              </a:rPr>
              <a:t>Professor, </a:t>
            </a:r>
            <a:r>
              <a:rPr sz="1000" spc="-5" dirty="0">
                <a:solidFill>
                  <a:srgbClr val="00009F"/>
                </a:solidFill>
                <a:latin typeface="Verdana"/>
                <a:cs typeface="Verdana"/>
              </a:rPr>
              <a:t>PhD,  Department of Mathematics,  University </a:t>
            </a:r>
            <a:r>
              <a:rPr sz="1000" spc="-10" dirty="0">
                <a:solidFill>
                  <a:srgbClr val="00009F"/>
                </a:solidFill>
                <a:latin typeface="Verdana"/>
                <a:cs typeface="Verdana"/>
              </a:rPr>
              <a:t>of Western  </a:t>
            </a:r>
            <a:r>
              <a:rPr sz="1000" spc="-5" dirty="0">
                <a:solidFill>
                  <a:srgbClr val="00009F"/>
                </a:solidFill>
                <a:latin typeface="Verdana"/>
                <a:cs typeface="Verdana"/>
              </a:rPr>
              <a:t>Ontario,</a:t>
            </a:r>
            <a:r>
              <a:rPr sz="1000" spc="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00009F"/>
                </a:solidFill>
                <a:latin typeface="Verdana"/>
                <a:cs typeface="Verdana"/>
              </a:rPr>
              <a:t>Canada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33584" y="3279194"/>
            <a:ext cx="1665605" cy="7797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90"/>
              </a:spcBef>
            </a:pPr>
            <a:r>
              <a:rPr sz="1200" b="1" dirty="0">
                <a:solidFill>
                  <a:srgbClr val="00009F"/>
                </a:solidFill>
                <a:latin typeface="Verdana"/>
                <a:cs typeface="Verdana"/>
              </a:rPr>
              <a:t>М.А.</a:t>
            </a:r>
            <a:r>
              <a:rPr sz="1200" b="1" spc="-10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9F"/>
                </a:solidFill>
                <a:latin typeface="Verdana"/>
                <a:cs typeface="Verdana"/>
              </a:rPr>
              <a:t>Чудов</a:t>
            </a:r>
            <a:endParaRPr sz="1200">
              <a:latin typeface="Verdana"/>
              <a:cs typeface="Verdana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405"/>
              </a:spcBef>
            </a:pPr>
            <a:r>
              <a:rPr sz="1000" i="1" spc="-5" dirty="0">
                <a:solidFill>
                  <a:srgbClr val="00009F"/>
                </a:solidFill>
                <a:latin typeface="Verdana"/>
                <a:cs typeface="Verdana"/>
              </a:rPr>
              <a:t>Трехкратный </a:t>
            </a:r>
            <a:r>
              <a:rPr sz="1000" i="1" spc="-10" dirty="0">
                <a:solidFill>
                  <a:srgbClr val="00009F"/>
                </a:solidFill>
                <a:latin typeface="Verdana"/>
                <a:cs typeface="Verdana"/>
              </a:rPr>
              <a:t>чемпион  </a:t>
            </a:r>
            <a:r>
              <a:rPr sz="1000" i="1" spc="-5" dirty="0">
                <a:solidFill>
                  <a:srgbClr val="00009F"/>
                </a:solidFill>
                <a:latin typeface="Verdana"/>
                <a:cs typeface="Verdana"/>
              </a:rPr>
              <a:t>мира, </a:t>
            </a:r>
            <a:r>
              <a:rPr sz="1000" i="1" spc="-10" dirty="0">
                <a:solidFill>
                  <a:srgbClr val="00009F"/>
                </a:solidFill>
                <a:latin typeface="Verdana"/>
                <a:cs typeface="Verdana"/>
              </a:rPr>
              <a:t>бронзовый призер  Олимпийских</a:t>
            </a:r>
            <a:r>
              <a:rPr sz="1000" i="1" spc="1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000" i="1" spc="-10" dirty="0">
                <a:solidFill>
                  <a:srgbClr val="00009F"/>
                </a:solidFill>
                <a:latin typeface="Verdana"/>
                <a:cs typeface="Verdana"/>
              </a:rPr>
              <a:t>игр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20670" y="1692020"/>
            <a:ext cx="218440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9F"/>
                </a:solidFill>
                <a:latin typeface="Verdana"/>
                <a:cs typeface="Verdana"/>
              </a:rPr>
              <a:t>членов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9F"/>
                </a:solidFill>
                <a:latin typeface="Verdana"/>
                <a:cs typeface="Verdana"/>
              </a:rPr>
              <a:t>правительства</a:t>
            </a:r>
            <a:r>
              <a:rPr sz="1600" b="1" spc="35" dirty="0">
                <a:solidFill>
                  <a:srgbClr val="00009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009F"/>
                </a:solidFill>
                <a:latin typeface="Verdana"/>
                <a:cs typeface="Verdana"/>
              </a:rPr>
              <a:t>–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E3007E"/>
                </a:solidFill>
                <a:latin typeface="Verdana"/>
                <a:cs typeface="Verdana"/>
              </a:rPr>
              <a:t>выпускники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E3007E"/>
                </a:solidFill>
                <a:latin typeface="Verdana"/>
                <a:cs typeface="Verdana"/>
              </a:rPr>
              <a:t>БАШГУ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91894" y="1685924"/>
            <a:ext cx="87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00" b="1" baseline="59722" dirty="0">
                <a:solidFill>
                  <a:srgbClr val="56AC15"/>
                </a:solidFill>
                <a:latin typeface="Verdana"/>
                <a:cs typeface="Verdana"/>
              </a:rPr>
              <a:t>+</a:t>
            </a:r>
            <a:r>
              <a:rPr sz="3000" b="1" spc="89" baseline="59722" dirty="0">
                <a:solidFill>
                  <a:srgbClr val="56AC15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122420" y="2388107"/>
            <a:ext cx="5379720" cy="3586479"/>
            <a:chOff x="4122420" y="2388107"/>
            <a:chExt cx="5379720" cy="3586479"/>
          </a:xfrm>
        </p:grpSpPr>
        <p:sp>
          <p:nvSpPr>
            <p:cNvPr id="35" name="object 35"/>
            <p:cNvSpPr/>
            <p:nvPr/>
          </p:nvSpPr>
          <p:spPr>
            <a:xfrm>
              <a:off x="7135368" y="2388107"/>
              <a:ext cx="217931" cy="217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82684" y="2388107"/>
              <a:ext cx="219456" cy="2179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5760" y="522427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4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3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7"/>
                  </a:lnTo>
                  <a:lnTo>
                    <a:pt x="678434" y="749807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3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4" y="0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22420" y="517550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678433" y="0"/>
                  </a:moveTo>
                  <a:lnTo>
                    <a:pt x="71374" y="0"/>
                  </a:lnTo>
                  <a:lnTo>
                    <a:pt x="43612" y="5615"/>
                  </a:lnTo>
                  <a:lnTo>
                    <a:pt x="20923" y="20923"/>
                  </a:lnTo>
                  <a:lnTo>
                    <a:pt x="5615" y="43612"/>
                  </a:lnTo>
                  <a:lnTo>
                    <a:pt x="0" y="71374"/>
                  </a:lnTo>
                  <a:lnTo>
                    <a:pt x="0" y="678408"/>
                  </a:lnTo>
                  <a:lnTo>
                    <a:pt x="5615" y="706200"/>
                  </a:lnTo>
                  <a:lnTo>
                    <a:pt x="20923" y="728895"/>
                  </a:lnTo>
                  <a:lnTo>
                    <a:pt x="43612" y="744197"/>
                  </a:lnTo>
                  <a:lnTo>
                    <a:pt x="71374" y="749808"/>
                  </a:lnTo>
                  <a:lnTo>
                    <a:pt x="678433" y="749808"/>
                  </a:lnTo>
                  <a:lnTo>
                    <a:pt x="706195" y="744197"/>
                  </a:lnTo>
                  <a:lnTo>
                    <a:pt x="728884" y="728895"/>
                  </a:lnTo>
                  <a:lnTo>
                    <a:pt x="744192" y="706200"/>
                  </a:lnTo>
                  <a:lnTo>
                    <a:pt x="749807" y="678408"/>
                  </a:lnTo>
                  <a:lnTo>
                    <a:pt x="749807" y="71374"/>
                  </a:lnTo>
                  <a:lnTo>
                    <a:pt x="744192" y="43612"/>
                  </a:lnTo>
                  <a:lnTo>
                    <a:pt x="728884" y="20923"/>
                  </a:lnTo>
                  <a:lnTo>
                    <a:pt x="706195" y="5615"/>
                  </a:lnTo>
                  <a:lnTo>
                    <a:pt x="678433" y="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55039" y="5292344"/>
            <a:ext cx="37738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5495" algn="l"/>
              </a:tabLst>
            </a:pPr>
            <a:r>
              <a:rPr sz="3200" spc="5" dirty="0">
                <a:solidFill>
                  <a:srgbClr val="FFFFFF"/>
                </a:solidFill>
                <a:latin typeface="Impact"/>
                <a:cs typeface="Impact"/>
              </a:rPr>
              <a:t>3</a:t>
            </a:r>
            <a:r>
              <a:rPr sz="3200" dirty="0">
                <a:solidFill>
                  <a:srgbClr val="FFFFFF"/>
                </a:solidFill>
                <a:latin typeface="Impact"/>
                <a:cs typeface="Impact"/>
              </a:rPr>
              <a:t>0	</a:t>
            </a:r>
            <a:r>
              <a:rPr sz="3200" spc="5" dirty="0">
                <a:solidFill>
                  <a:srgbClr val="FFFFFF"/>
                </a:solidFill>
                <a:latin typeface="Impact"/>
                <a:cs typeface="Impact"/>
              </a:rPr>
              <a:t>30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4942" y="5370957"/>
            <a:ext cx="1064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спорт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ив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ных 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секций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1876" y="4349496"/>
            <a:ext cx="1126490" cy="372110"/>
          </a:xfrm>
          <a:custGeom>
            <a:avLst/>
            <a:gdLst/>
            <a:ahLst/>
            <a:cxnLst/>
            <a:rect l="l" t="t" r="r" b="b"/>
            <a:pathLst>
              <a:path w="1126489" h="372110">
                <a:moveTo>
                  <a:pt x="1074039" y="0"/>
                </a:moveTo>
                <a:lnTo>
                  <a:pt x="52209" y="0"/>
                </a:lnTo>
                <a:lnTo>
                  <a:pt x="31889" y="4101"/>
                </a:lnTo>
                <a:lnTo>
                  <a:pt x="15293" y="15287"/>
                </a:lnTo>
                <a:lnTo>
                  <a:pt x="4103" y="31878"/>
                </a:lnTo>
                <a:lnTo>
                  <a:pt x="0" y="52196"/>
                </a:lnTo>
                <a:lnTo>
                  <a:pt x="0" y="319658"/>
                </a:lnTo>
                <a:lnTo>
                  <a:pt x="4103" y="339977"/>
                </a:lnTo>
                <a:lnTo>
                  <a:pt x="15293" y="356568"/>
                </a:lnTo>
                <a:lnTo>
                  <a:pt x="31889" y="367754"/>
                </a:lnTo>
                <a:lnTo>
                  <a:pt x="52209" y="371855"/>
                </a:lnTo>
                <a:lnTo>
                  <a:pt x="1074039" y="371855"/>
                </a:lnTo>
                <a:lnTo>
                  <a:pt x="1094357" y="367754"/>
                </a:lnTo>
                <a:lnTo>
                  <a:pt x="1110948" y="356568"/>
                </a:lnTo>
                <a:lnTo>
                  <a:pt x="1122134" y="339977"/>
                </a:lnTo>
                <a:lnTo>
                  <a:pt x="1126236" y="319658"/>
                </a:lnTo>
                <a:lnTo>
                  <a:pt x="1126236" y="52196"/>
                </a:lnTo>
                <a:lnTo>
                  <a:pt x="1122134" y="31878"/>
                </a:lnTo>
                <a:lnTo>
                  <a:pt x="1110948" y="15287"/>
                </a:lnTo>
                <a:lnTo>
                  <a:pt x="1094357" y="4101"/>
                </a:lnTo>
                <a:lnTo>
                  <a:pt x="1074039" y="0"/>
                </a:lnTo>
                <a:close/>
              </a:path>
            </a:pathLst>
          </a:custGeom>
          <a:solidFill>
            <a:srgbClr val="E3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4766" y="4367529"/>
            <a:ext cx="4725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490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ЯРКАЯ	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СТУДЕНЧЕСКАЯ</a:t>
            </a:r>
            <a:r>
              <a:rPr sz="2000" spc="-9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9F"/>
                </a:solidFill>
                <a:latin typeface="Arial Black"/>
                <a:cs typeface="Arial Black"/>
              </a:rPr>
              <a:t>ЖИЗНЬ!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58247" y="5276469"/>
            <a:ext cx="1659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Отдых на</a:t>
            </a:r>
            <a:r>
              <a:rPr sz="1200" spc="-40" dirty="0">
                <a:solidFill>
                  <a:srgbClr val="00009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курортах  Башкортостана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и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 России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52992" y="5368797"/>
            <a:ext cx="570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530" algn="l"/>
              </a:tabLst>
            </a:pPr>
            <a:r>
              <a:rPr sz="1200" u="heavy" dirty="0">
                <a:solidFill>
                  <a:srgbClr val="00009F"/>
                </a:solidFill>
                <a:uFill>
                  <a:solidFill>
                    <a:srgbClr val="00009F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00341" y="5368797"/>
            <a:ext cx="1250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В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о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ло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н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т</a:t>
            </a:r>
            <a:r>
              <a:rPr sz="1200" spc="5" dirty="0">
                <a:solidFill>
                  <a:srgbClr val="00009F"/>
                </a:solidFill>
                <a:latin typeface="Arial Black"/>
                <a:cs typeface="Arial Black"/>
              </a:rPr>
              <a:t>е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рс</a:t>
            </a:r>
            <a:r>
              <a:rPr sz="1200" spc="-5" dirty="0">
                <a:solidFill>
                  <a:srgbClr val="00009F"/>
                </a:solidFill>
                <a:latin typeface="Arial Black"/>
                <a:cs typeface="Arial Black"/>
              </a:rPr>
              <a:t>кое  </a:t>
            </a:r>
            <a:r>
              <a:rPr sz="1200" dirty="0">
                <a:solidFill>
                  <a:srgbClr val="00009F"/>
                </a:solidFill>
                <a:latin typeface="Arial Black"/>
                <a:cs typeface="Arial Black"/>
              </a:rPr>
              <a:t>сообщество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71144" y="39623"/>
            <a:ext cx="10469245" cy="5920740"/>
            <a:chOff x="771144" y="39623"/>
            <a:chExt cx="10469245" cy="5920740"/>
          </a:xfrm>
        </p:grpSpPr>
        <p:sp>
          <p:nvSpPr>
            <p:cNvPr id="47" name="object 47"/>
            <p:cNvSpPr/>
            <p:nvPr/>
          </p:nvSpPr>
          <p:spPr>
            <a:xfrm>
              <a:off x="8900160" y="5618988"/>
              <a:ext cx="105156" cy="65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00160" y="5189219"/>
              <a:ext cx="295910" cy="300355"/>
            </a:xfrm>
            <a:custGeom>
              <a:avLst/>
              <a:gdLst/>
              <a:ahLst/>
              <a:cxnLst/>
              <a:rect l="l" t="t" r="r" b="b"/>
              <a:pathLst>
                <a:path w="295909" h="300354">
                  <a:moveTo>
                    <a:pt x="261747" y="243586"/>
                  </a:moveTo>
                  <a:lnTo>
                    <a:pt x="252222" y="233934"/>
                  </a:lnTo>
                  <a:lnTo>
                    <a:pt x="244475" y="233934"/>
                  </a:lnTo>
                  <a:lnTo>
                    <a:pt x="239776" y="238760"/>
                  </a:lnTo>
                  <a:lnTo>
                    <a:pt x="220497" y="254609"/>
                  </a:lnTo>
                  <a:lnTo>
                    <a:pt x="198856" y="266192"/>
                  </a:lnTo>
                  <a:lnTo>
                    <a:pt x="175387" y="273304"/>
                  </a:lnTo>
                  <a:lnTo>
                    <a:pt x="150622" y="275717"/>
                  </a:lnTo>
                  <a:lnTo>
                    <a:pt x="101536" y="265785"/>
                  </a:lnTo>
                  <a:lnTo>
                    <a:pt x="61404" y="238683"/>
                  </a:lnTo>
                  <a:lnTo>
                    <a:pt x="34315" y="198513"/>
                  </a:lnTo>
                  <a:lnTo>
                    <a:pt x="24384" y="149352"/>
                  </a:lnTo>
                  <a:lnTo>
                    <a:pt x="24384" y="142621"/>
                  </a:lnTo>
                  <a:lnTo>
                    <a:pt x="18923" y="137160"/>
                  </a:lnTo>
                  <a:lnTo>
                    <a:pt x="5461" y="137160"/>
                  </a:lnTo>
                  <a:lnTo>
                    <a:pt x="0" y="142621"/>
                  </a:lnTo>
                  <a:lnTo>
                    <a:pt x="0" y="149352"/>
                  </a:lnTo>
                  <a:lnTo>
                    <a:pt x="7683" y="196989"/>
                  </a:lnTo>
                  <a:lnTo>
                    <a:pt x="29095" y="238404"/>
                  </a:lnTo>
                  <a:lnTo>
                    <a:pt x="61722" y="271081"/>
                  </a:lnTo>
                  <a:lnTo>
                    <a:pt x="103060" y="292531"/>
                  </a:lnTo>
                  <a:lnTo>
                    <a:pt x="150622" y="300228"/>
                  </a:lnTo>
                  <a:lnTo>
                    <a:pt x="180174" y="297332"/>
                  </a:lnTo>
                  <a:lnTo>
                    <a:pt x="208203" y="288798"/>
                  </a:lnTo>
                  <a:lnTo>
                    <a:pt x="234048" y="274942"/>
                  </a:lnTo>
                  <a:lnTo>
                    <a:pt x="257048" y="256032"/>
                  </a:lnTo>
                  <a:lnTo>
                    <a:pt x="261747" y="251333"/>
                  </a:lnTo>
                  <a:lnTo>
                    <a:pt x="261747" y="243586"/>
                  </a:lnTo>
                  <a:close/>
                </a:path>
                <a:path w="295909" h="300354">
                  <a:moveTo>
                    <a:pt x="295529" y="114173"/>
                  </a:moveTo>
                  <a:lnTo>
                    <a:pt x="273151" y="64897"/>
                  </a:lnTo>
                  <a:lnTo>
                    <a:pt x="240411" y="30480"/>
                  </a:lnTo>
                  <a:lnTo>
                    <a:pt x="197777" y="7772"/>
                  </a:lnTo>
                  <a:lnTo>
                    <a:pt x="150114" y="0"/>
                  </a:lnTo>
                  <a:lnTo>
                    <a:pt x="125806" y="1968"/>
                  </a:lnTo>
                  <a:lnTo>
                    <a:pt x="80327" y="17310"/>
                  </a:lnTo>
                  <a:lnTo>
                    <a:pt x="42049" y="46405"/>
                  </a:lnTo>
                  <a:lnTo>
                    <a:pt x="15138" y="85547"/>
                  </a:lnTo>
                  <a:lnTo>
                    <a:pt x="4699" y="114173"/>
                  </a:lnTo>
                  <a:lnTo>
                    <a:pt x="8382" y="121031"/>
                  </a:lnTo>
                  <a:lnTo>
                    <a:pt x="14732" y="122936"/>
                  </a:lnTo>
                  <a:lnTo>
                    <a:pt x="17145" y="123444"/>
                  </a:lnTo>
                  <a:lnTo>
                    <a:pt x="23495" y="123444"/>
                  </a:lnTo>
                  <a:lnTo>
                    <a:pt x="28321" y="120015"/>
                  </a:lnTo>
                  <a:lnTo>
                    <a:pt x="29845" y="114681"/>
                  </a:lnTo>
                  <a:lnTo>
                    <a:pt x="47472" y="78181"/>
                  </a:lnTo>
                  <a:lnTo>
                    <a:pt x="75158" y="49631"/>
                  </a:lnTo>
                  <a:lnTo>
                    <a:pt x="110261" y="31038"/>
                  </a:lnTo>
                  <a:lnTo>
                    <a:pt x="150114" y="24396"/>
                  </a:lnTo>
                  <a:lnTo>
                    <a:pt x="189953" y="31013"/>
                  </a:lnTo>
                  <a:lnTo>
                    <a:pt x="225056" y="49580"/>
                  </a:lnTo>
                  <a:lnTo>
                    <a:pt x="252742" y="78130"/>
                  </a:lnTo>
                  <a:lnTo>
                    <a:pt x="270383" y="114681"/>
                  </a:lnTo>
                  <a:lnTo>
                    <a:pt x="272288" y="121158"/>
                  </a:lnTo>
                  <a:lnTo>
                    <a:pt x="279019" y="124841"/>
                  </a:lnTo>
                  <a:lnTo>
                    <a:pt x="291846" y="121031"/>
                  </a:lnTo>
                  <a:lnTo>
                    <a:pt x="295529" y="114173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14460" y="5935979"/>
              <a:ext cx="219710" cy="24765"/>
            </a:xfrm>
            <a:custGeom>
              <a:avLst/>
              <a:gdLst/>
              <a:ahLst/>
              <a:cxnLst/>
              <a:rect l="l" t="t" r="r" b="b"/>
              <a:pathLst>
                <a:path w="219709" h="24764">
                  <a:moveTo>
                    <a:pt x="213995" y="0"/>
                  </a:moveTo>
                  <a:lnTo>
                    <a:pt x="5461" y="0"/>
                  </a:lnTo>
                  <a:lnTo>
                    <a:pt x="0" y="5461"/>
                  </a:lnTo>
                  <a:lnTo>
                    <a:pt x="0" y="18923"/>
                  </a:lnTo>
                  <a:lnTo>
                    <a:pt x="5461" y="24384"/>
                  </a:lnTo>
                  <a:lnTo>
                    <a:pt x="213995" y="24384"/>
                  </a:lnTo>
                  <a:lnTo>
                    <a:pt x="219456" y="18923"/>
                  </a:lnTo>
                  <a:lnTo>
                    <a:pt x="219456" y="5461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65691" y="5254752"/>
              <a:ext cx="170687" cy="1691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00160" y="5190235"/>
              <a:ext cx="771525" cy="711200"/>
            </a:xfrm>
            <a:custGeom>
              <a:avLst/>
              <a:gdLst/>
              <a:ahLst/>
              <a:cxnLst/>
              <a:rect l="l" t="t" r="r" b="b"/>
              <a:pathLst>
                <a:path w="771525" h="711200">
                  <a:moveTo>
                    <a:pt x="332232" y="443357"/>
                  </a:moveTo>
                  <a:lnTo>
                    <a:pt x="326771" y="437896"/>
                  </a:lnTo>
                  <a:lnTo>
                    <a:pt x="232537" y="437896"/>
                  </a:lnTo>
                  <a:lnTo>
                    <a:pt x="227076" y="443357"/>
                  </a:lnTo>
                  <a:lnTo>
                    <a:pt x="227076" y="456819"/>
                  </a:lnTo>
                  <a:lnTo>
                    <a:pt x="232537" y="462280"/>
                  </a:lnTo>
                  <a:lnTo>
                    <a:pt x="326771" y="462280"/>
                  </a:lnTo>
                  <a:lnTo>
                    <a:pt x="332232" y="456819"/>
                  </a:lnTo>
                  <a:lnTo>
                    <a:pt x="332232" y="443357"/>
                  </a:lnTo>
                  <a:close/>
                </a:path>
                <a:path w="771525" h="711200">
                  <a:moveTo>
                    <a:pt x="478536" y="263525"/>
                  </a:moveTo>
                  <a:lnTo>
                    <a:pt x="473075" y="258064"/>
                  </a:lnTo>
                  <a:lnTo>
                    <a:pt x="378841" y="258064"/>
                  </a:lnTo>
                  <a:lnTo>
                    <a:pt x="373380" y="263525"/>
                  </a:lnTo>
                  <a:lnTo>
                    <a:pt x="373380" y="276987"/>
                  </a:lnTo>
                  <a:lnTo>
                    <a:pt x="378841" y="282448"/>
                  </a:lnTo>
                  <a:lnTo>
                    <a:pt x="473075" y="282448"/>
                  </a:lnTo>
                  <a:lnTo>
                    <a:pt x="478536" y="276987"/>
                  </a:lnTo>
                  <a:lnTo>
                    <a:pt x="478536" y="263525"/>
                  </a:lnTo>
                  <a:close/>
                </a:path>
                <a:path w="771525" h="711200">
                  <a:moveTo>
                    <a:pt x="609600" y="263525"/>
                  </a:moveTo>
                  <a:lnTo>
                    <a:pt x="604139" y="258064"/>
                  </a:lnTo>
                  <a:lnTo>
                    <a:pt x="508381" y="258064"/>
                  </a:lnTo>
                  <a:lnTo>
                    <a:pt x="502920" y="263525"/>
                  </a:lnTo>
                  <a:lnTo>
                    <a:pt x="502920" y="276987"/>
                  </a:lnTo>
                  <a:lnTo>
                    <a:pt x="508381" y="282448"/>
                  </a:lnTo>
                  <a:lnTo>
                    <a:pt x="604139" y="282448"/>
                  </a:lnTo>
                  <a:lnTo>
                    <a:pt x="609600" y="276987"/>
                  </a:lnTo>
                  <a:lnTo>
                    <a:pt x="609600" y="263525"/>
                  </a:lnTo>
                  <a:close/>
                </a:path>
                <a:path w="771525" h="711200">
                  <a:moveTo>
                    <a:pt x="624840" y="691769"/>
                  </a:moveTo>
                  <a:lnTo>
                    <a:pt x="619379" y="686308"/>
                  </a:lnTo>
                  <a:lnTo>
                    <a:pt x="249301" y="686308"/>
                  </a:lnTo>
                  <a:lnTo>
                    <a:pt x="243840" y="691769"/>
                  </a:lnTo>
                  <a:lnTo>
                    <a:pt x="243840" y="705231"/>
                  </a:lnTo>
                  <a:lnTo>
                    <a:pt x="249301" y="710692"/>
                  </a:lnTo>
                  <a:lnTo>
                    <a:pt x="619379" y="710692"/>
                  </a:lnTo>
                  <a:lnTo>
                    <a:pt x="624840" y="705231"/>
                  </a:lnTo>
                  <a:lnTo>
                    <a:pt x="624840" y="691769"/>
                  </a:lnTo>
                  <a:close/>
                </a:path>
                <a:path w="771525" h="711200">
                  <a:moveTo>
                    <a:pt x="658368" y="109601"/>
                  </a:moveTo>
                  <a:lnTo>
                    <a:pt x="652907" y="104140"/>
                  </a:lnTo>
                  <a:lnTo>
                    <a:pt x="573913" y="104140"/>
                  </a:lnTo>
                  <a:lnTo>
                    <a:pt x="568452" y="109601"/>
                  </a:lnTo>
                  <a:lnTo>
                    <a:pt x="568452" y="123063"/>
                  </a:lnTo>
                  <a:lnTo>
                    <a:pt x="573913" y="128524"/>
                  </a:lnTo>
                  <a:lnTo>
                    <a:pt x="652907" y="128524"/>
                  </a:lnTo>
                  <a:lnTo>
                    <a:pt x="658368" y="123063"/>
                  </a:lnTo>
                  <a:lnTo>
                    <a:pt x="658368" y="109601"/>
                  </a:lnTo>
                  <a:close/>
                </a:path>
                <a:path w="771525" h="711200">
                  <a:moveTo>
                    <a:pt x="754380" y="691769"/>
                  </a:moveTo>
                  <a:lnTo>
                    <a:pt x="748919" y="686308"/>
                  </a:lnTo>
                  <a:lnTo>
                    <a:pt x="654685" y="686308"/>
                  </a:lnTo>
                  <a:lnTo>
                    <a:pt x="649224" y="691769"/>
                  </a:lnTo>
                  <a:lnTo>
                    <a:pt x="649224" y="705231"/>
                  </a:lnTo>
                  <a:lnTo>
                    <a:pt x="654685" y="710692"/>
                  </a:lnTo>
                  <a:lnTo>
                    <a:pt x="748919" y="710692"/>
                  </a:lnTo>
                  <a:lnTo>
                    <a:pt x="754380" y="705231"/>
                  </a:lnTo>
                  <a:lnTo>
                    <a:pt x="754380" y="691769"/>
                  </a:lnTo>
                  <a:close/>
                </a:path>
                <a:path w="771525" h="711200">
                  <a:moveTo>
                    <a:pt x="771144" y="44450"/>
                  </a:moveTo>
                  <a:lnTo>
                    <a:pt x="767613" y="26670"/>
                  </a:lnTo>
                  <a:lnTo>
                    <a:pt x="765873" y="24130"/>
                  </a:lnTo>
                  <a:lnTo>
                    <a:pt x="758024" y="12700"/>
                  </a:lnTo>
                  <a:lnTo>
                    <a:pt x="746760" y="4648"/>
                  </a:lnTo>
                  <a:lnTo>
                    <a:pt x="746760" y="44450"/>
                  </a:lnTo>
                  <a:lnTo>
                    <a:pt x="745172" y="52070"/>
                  </a:lnTo>
                  <a:lnTo>
                    <a:pt x="740829" y="58420"/>
                  </a:lnTo>
                  <a:lnTo>
                    <a:pt x="734377" y="63500"/>
                  </a:lnTo>
                  <a:lnTo>
                    <a:pt x="726440" y="64770"/>
                  </a:lnTo>
                  <a:lnTo>
                    <a:pt x="698119" y="64770"/>
                  </a:lnTo>
                  <a:lnTo>
                    <a:pt x="698119" y="88900"/>
                  </a:lnTo>
                  <a:lnTo>
                    <a:pt x="698119" y="146050"/>
                  </a:lnTo>
                  <a:lnTo>
                    <a:pt x="527685" y="146050"/>
                  </a:lnTo>
                  <a:lnTo>
                    <a:pt x="527685" y="88900"/>
                  </a:lnTo>
                  <a:lnTo>
                    <a:pt x="698119" y="88900"/>
                  </a:lnTo>
                  <a:lnTo>
                    <a:pt x="698119" y="64770"/>
                  </a:lnTo>
                  <a:lnTo>
                    <a:pt x="499237" y="64770"/>
                  </a:lnTo>
                  <a:lnTo>
                    <a:pt x="491337" y="63500"/>
                  </a:lnTo>
                  <a:lnTo>
                    <a:pt x="484886" y="58420"/>
                  </a:lnTo>
                  <a:lnTo>
                    <a:pt x="480517" y="52070"/>
                  </a:lnTo>
                  <a:lnTo>
                    <a:pt x="478917" y="44450"/>
                  </a:lnTo>
                  <a:lnTo>
                    <a:pt x="480517" y="36830"/>
                  </a:lnTo>
                  <a:lnTo>
                    <a:pt x="484886" y="30480"/>
                  </a:lnTo>
                  <a:lnTo>
                    <a:pt x="491337" y="25400"/>
                  </a:lnTo>
                  <a:lnTo>
                    <a:pt x="499237" y="24130"/>
                  </a:lnTo>
                  <a:lnTo>
                    <a:pt x="726440" y="24130"/>
                  </a:lnTo>
                  <a:lnTo>
                    <a:pt x="734377" y="25400"/>
                  </a:lnTo>
                  <a:lnTo>
                    <a:pt x="740829" y="30480"/>
                  </a:lnTo>
                  <a:lnTo>
                    <a:pt x="745172" y="36830"/>
                  </a:lnTo>
                  <a:lnTo>
                    <a:pt x="746760" y="44450"/>
                  </a:lnTo>
                  <a:lnTo>
                    <a:pt x="746760" y="4648"/>
                  </a:lnTo>
                  <a:lnTo>
                    <a:pt x="743813" y="2540"/>
                  </a:lnTo>
                  <a:lnTo>
                    <a:pt x="726440" y="0"/>
                  </a:lnTo>
                  <a:lnTo>
                    <a:pt x="499237" y="0"/>
                  </a:lnTo>
                  <a:lnTo>
                    <a:pt x="481850" y="2540"/>
                  </a:lnTo>
                  <a:lnTo>
                    <a:pt x="467639" y="12700"/>
                  </a:lnTo>
                  <a:lnTo>
                    <a:pt x="458050" y="26670"/>
                  </a:lnTo>
                  <a:lnTo>
                    <a:pt x="454533" y="44450"/>
                  </a:lnTo>
                  <a:lnTo>
                    <a:pt x="458050" y="62230"/>
                  </a:lnTo>
                  <a:lnTo>
                    <a:pt x="467639" y="76200"/>
                  </a:lnTo>
                  <a:lnTo>
                    <a:pt x="481850" y="85090"/>
                  </a:lnTo>
                  <a:lnTo>
                    <a:pt x="499237" y="88900"/>
                  </a:lnTo>
                  <a:lnTo>
                    <a:pt x="503301" y="88900"/>
                  </a:lnTo>
                  <a:lnTo>
                    <a:pt x="503301" y="146050"/>
                  </a:lnTo>
                  <a:lnTo>
                    <a:pt x="304419" y="146050"/>
                  </a:lnTo>
                  <a:lnTo>
                    <a:pt x="287032" y="149860"/>
                  </a:lnTo>
                  <a:lnTo>
                    <a:pt x="272821" y="158750"/>
                  </a:lnTo>
                  <a:lnTo>
                    <a:pt x="263232" y="172720"/>
                  </a:lnTo>
                  <a:lnTo>
                    <a:pt x="259715" y="190500"/>
                  </a:lnTo>
                  <a:lnTo>
                    <a:pt x="263232" y="208280"/>
                  </a:lnTo>
                  <a:lnTo>
                    <a:pt x="272821" y="222250"/>
                  </a:lnTo>
                  <a:lnTo>
                    <a:pt x="287032" y="231140"/>
                  </a:lnTo>
                  <a:lnTo>
                    <a:pt x="304419" y="234950"/>
                  </a:lnTo>
                  <a:lnTo>
                    <a:pt x="308483" y="234950"/>
                  </a:lnTo>
                  <a:lnTo>
                    <a:pt x="308483" y="325120"/>
                  </a:lnTo>
                  <a:lnTo>
                    <a:pt x="174498" y="325120"/>
                  </a:lnTo>
                  <a:lnTo>
                    <a:pt x="157137" y="327660"/>
                  </a:lnTo>
                  <a:lnTo>
                    <a:pt x="142963" y="337820"/>
                  </a:lnTo>
                  <a:lnTo>
                    <a:pt x="133413" y="351790"/>
                  </a:lnTo>
                  <a:lnTo>
                    <a:pt x="129921" y="369570"/>
                  </a:lnTo>
                  <a:lnTo>
                    <a:pt x="133413" y="386080"/>
                  </a:lnTo>
                  <a:lnTo>
                    <a:pt x="142963" y="400050"/>
                  </a:lnTo>
                  <a:lnTo>
                    <a:pt x="157137" y="410210"/>
                  </a:lnTo>
                  <a:lnTo>
                    <a:pt x="174498" y="414020"/>
                  </a:lnTo>
                  <a:lnTo>
                    <a:pt x="178562" y="414020"/>
                  </a:lnTo>
                  <a:lnTo>
                    <a:pt x="178562" y="502920"/>
                  </a:lnTo>
                  <a:lnTo>
                    <a:pt x="174498" y="502920"/>
                  </a:lnTo>
                  <a:lnTo>
                    <a:pt x="147243" y="508000"/>
                  </a:lnTo>
                  <a:lnTo>
                    <a:pt x="124256" y="521970"/>
                  </a:lnTo>
                  <a:lnTo>
                    <a:pt x="107378" y="542290"/>
                  </a:lnTo>
                  <a:lnTo>
                    <a:pt x="98425" y="567690"/>
                  </a:lnTo>
                  <a:lnTo>
                    <a:pt x="5461" y="567690"/>
                  </a:lnTo>
                  <a:lnTo>
                    <a:pt x="0" y="574040"/>
                  </a:lnTo>
                  <a:lnTo>
                    <a:pt x="0" y="586740"/>
                  </a:lnTo>
                  <a:lnTo>
                    <a:pt x="5461" y="591820"/>
                  </a:lnTo>
                  <a:lnTo>
                    <a:pt x="311150" y="591820"/>
                  </a:lnTo>
                  <a:lnTo>
                    <a:pt x="316611" y="586740"/>
                  </a:lnTo>
                  <a:lnTo>
                    <a:pt x="316611" y="574040"/>
                  </a:lnTo>
                  <a:lnTo>
                    <a:pt x="311150" y="567690"/>
                  </a:lnTo>
                  <a:lnTo>
                    <a:pt x="123190" y="567690"/>
                  </a:lnTo>
                  <a:lnTo>
                    <a:pt x="130009" y="552450"/>
                  </a:lnTo>
                  <a:lnTo>
                    <a:pt x="141554" y="538480"/>
                  </a:lnTo>
                  <a:lnTo>
                    <a:pt x="156743" y="530860"/>
                  </a:lnTo>
                  <a:lnTo>
                    <a:pt x="174498" y="527050"/>
                  </a:lnTo>
                  <a:lnTo>
                    <a:pt x="358140" y="527050"/>
                  </a:lnTo>
                  <a:lnTo>
                    <a:pt x="360819" y="538480"/>
                  </a:lnTo>
                  <a:lnTo>
                    <a:pt x="365150" y="549910"/>
                  </a:lnTo>
                  <a:lnTo>
                    <a:pt x="370954" y="558800"/>
                  </a:lnTo>
                  <a:lnTo>
                    <a:pt x="378079" y="567690"/>
                  </a:lnTo>
                  <a:lnTo>
                    <a:pt x="346329" y="567690"/>
                  </a:lnTo>
                  <a:lnTo>
                    <a:pt x="340868" y="574040"/>
                  </a:lnTo>
                  <a:lnTo>
                    <a:pt x="340868" y="586740"/>
                  </a:lnTo>
                  <a:lnTo>
                    <a:pt x="346329" y="591820"/>
                  </a:lnTo>
                  <a:lnTo>
                    <a:pt x="694055" y="591820"/>
                  </a:lnTo>
                  <a:lnTo>
                    <a:pt x="724039" y="586740"/>
                  </a:lnTo>
                  <a:lnTo>
                    <a:pt x="748550" y="570230"/>
                  </a:lnTo>
                  <a:lnTo>
                    <a:pt x="765073" y="544830"/>
                  </a:lnTo>
                  <a:lnTo>
                    <a:pt x="771144" y="515620"/>
                  </a:lnTo>
                  <a:lnTo>
                    <a:pt x="771144" y="358140"/>
                  </a:lnTo>
                  <a:lnTo>
                    <a:pt x="764628" y="326390"/>
                  </a:lnTo>
                  <a:lnTo>
                    <a:pt x="746912" y="299720"/>
                  </a:lnTo>
                  <a:lnTo>
                    <a:pt x="746760" y="299618"/>
                  </a:lnTo>
                  <a:lnTo>
                    <a:pt x="746760" y="358140"/>
                  </a:lnTo>
                  <a:lnTo>
                    <a:pt x="746760" y="397510"/>
                  </a:lnTo>
                  <a:lnTo>
                    <a:pt x="734593" y="387350"/>
                  </a:lnTo>
                  <a:lnTo>
                    <a:pt x="720623" y="379730"/>
                  </a:lnTo>
                  <a:lnTo>
                    <a:pt x="705180" y="374650"/>
                  </a:lnTo>
                  <a:lnTo>
                    <a:pt x="688594" y="373380"/>
                  </a:lnTo>
                  <a:lnTo>
                    <a:pt x="661225" y="378460"/>
                  </a:lnTo>
                  <a:lnTo>
                    <a:pt x="637743" y="391160"/>
                  </a:lnTo>
                  <a:lnTo>
                    <a:pt x="619709" y="410210"/>
                  </a:lnTo>
                  <a:lnTo>
                    <a:pt x="608711" y="435610"/>
                  </a:lnTo>
                  <a:lnTo>
                    <a:pt x="598474" y="429260"/>
                  </a:lnTo>
                  <a:lnTo>
                    <a:pt x="587514" y="425450"/>
                  </a:lnTo>
                  <a:lnTo>
                    <a:pt x="576008" y="422910"/>
                  </a:lnTo>
                  <a:lnTo>
                    <a:pt x="564134" y="421640"/>
                  </a:lnTo>
                  <a:lnTo>
                    <a:pt x="536765" y="426720"/>
                  </a:lnTo>
                  <a:lnTo>
                    <a:pt x="513283" y="439420"/>
                  </a:lnTo>
                  <a:lnTo>
                    <a:pt x="495249" y="458470"/>
                  </a:lnTo>
                  <a:lnTo>
                    <a:pt x="484251" y="483870"/>
                  </a:lnTo>
                  <a:lnTo>
                    <a:pt x="474014" y="477520"/>
                  </a:lnTo>
                  <a:lnTo>
                    <a:pt x="463054" y="473710"/>
                  </a:lnTo>
                  <a:lnTo>
                    <a:pt x="451548" y="471170"/>
                  </a:lnTo>
                  <a:lnTo>
                    <a:pt x="427736" y="471170"/>
                  </a:lnTo>
                  <a:lnTo>
                    <a:pt x="422021" y="472440"/>
                  </a:lnTo>
                  <a:lnTo>
                    <a:pt x="415417" y="473710"/>
                  </a:lnTo>
                  <a:lnTo>
                    <a:pt x="411226" y="480060"/>
                  </a:lnTo>
                  <a:lnTo>
                    <a:pt x="412750" y="487680"/>
                  </a:lnTo>
                  <a:lnTo>
                    <a:pt x="414147" y="494030"/>
                  </a:lnTo>
                  <a:lnTo>
                    <a:pt x="420624" y="497840"/>
                  </a:lnTo>
                  <a:lnTo>
                    <a:pt x="431292" y="495300"/>
                  </a:lnTo>
                  <a:lnTo>
                    <a:pt x="439674" y="495300"/>
                  </a:lnTo>
                  <a:lnTo>
                    <a:pt x="484378" y="515620"/>
                  </a:lnTo>
                  <a:lnTo>
                    <a:pt x="487680" y="519430"/>
                  </a:lnTo>
                  <a:lnTo>
                    <a:pt x="493141" y="521970"/>
                  </a:lnTo>
                  <a:lnTo>
                    <a:pt x="502793" y="518160"/>
                  </a:lnTo>
                  <a:lnTo>
                    <a:pt x="505968" y="513080"/>
                  </a:lnTo>
                  <a:lnTo>
                    <a:pt x="505968" y="504190"/>
                  </a:lnTo>
                  <a:lnTo>
                    <a:pt x="507746" y="495300"/>
                  </a:lnTo>
                  <a:lnTo>
                    <a:pt x="510044" y="483870"/>
                  </a:lnTo>
                  <a:lnTo>
                    <a:pt x="510552" y="481330"/>
                  </a:lnTo>
                  <a:lnTo>
                    <a:pt x="523049" y="463550"/>
                  </a:lnTo>
                  <a:lnTo>
                    <a:pt x="541540" y="450850"/>
                  </a:lnTo>
                  <a:lnTo>
                    <a:pt x="564134" y="445770"/>
                  </a:lnTo>
                  <a:lnTo>
                    <a:pt x="576897" y="448310"/>
                  </a:lnTo>
                  <a:lnTo>
                    <a:pt x="588873" y="452120"/>
                  </a:lnTo>
                  <a:lnTo>
                    <a:pt x="599681" y="458470"/>
                  </a:lnTo>
                  <a:lnTo>
                    <a:pt x="608965" y="467360"/>
                  </a:lnTo>
                  <a:lnTo>
                    <a:pt x="612140" y="471170"/>
                  </a:lnTo>
                  <a:lnTo>
                    <a:pt x="617601" y="472440"/>
                  </a:lnTo>
                  <a:lnTo>
                    <a:pt x="627253" y="468630"/>
                  </a:lnTo>
                  <a:lnTo>
                    <a:pt x="630428" y="464820"/>
                  </a:lnTo>
                  <a:lnTo>
                    <a:pt x="630428" y="455930"/>
                  </a:lnTo>
                  <a:lnTo>
                    <a:pt x="632460" y="445770"/>
                  </a:lnTo>
                  <a:lnTo>
                    <a:pt x="634504" y="435610"/>
                  </a:lnTo>
                  <a:lnTo>
                    <a:pt x="635012" y="433070"/>
                  </a:lnTo>
                  <a:lnTo>
                    <a:pt x="647509" y="414020"/>
                  </a:lnTo>
                  <a:lnTo>
                    <a:pt x="666000" y="402590"/>
                  </a:lnTo>
                  <a:lnTo>
                    <a:pt x="688594" y="397510"/>
                  </a:lnTo>
                  <a:lnTo>
                    <a:pt x="711225" y="402590"/>
                  </a:lnTo>
                  <a:lnTo>
                    <a:pt x="729716" y="414020"/>
                  </a:lnTo>
                  <a:lnTo>
                    <a:pt x="742188" y="433070"/>
                  </a:lnTo>
                  <a:lnTo>
                    <a:pt x="746760" y="455930"/>
                  </a:lnTo>
                  <a:lnTo>
                    <a:pt x="746760" y="515620"/>
                  </a:lnTo>
                  <a:lnTo>
                    <a:pt x="742607" y="535940"/>
                  </a:lnTo>
                  <a:lnTo>
                    <a:pt x="731304" y="552450"/>
                  </a:lnTo>
                  <a:lnTo>
                    <a:pt x="714552" y="563880"/>
                  </a:lnTo>
                  <a:lnTo>
                    <a:pt x="694055" y="567690"/>
                  </a:lnTo>
                  <a:lnTo>
                    <a:pt x="434213" y="567690"/>
                  </a:lnTo>
                  <a:lnTo>
                    <a:pt x="396951" y="552450"/>
                  </a:lnTo>
                  <a:lnTo>
                    <a:pt x="381508" y="515620"/>
                  </a:lnTo>
                  <a:lnTo>
                    <a:pt x="381508" y="455930"/>
                  </a:lnTo>
                  <a:lnTo>
                    <a:pt x="386092" y="433070"/>
                  </a:lnTo>
                  <a:lnTo>
                    <a:pt x="398589" y="414020"/>
                  </a:lnTo>
                  <a:lnTo>
                    <a:pt x="417080" y="402590"/>
                  </a:lnTo>
                  <a:lnTo>
                    <a:pt x="439674" y="397510"/>
                  </a:lnTo>
                  <a:lnTo>
                    <a:pt x="452437" y="398780"/>
                  </a:lnTo>
                  <a:lnTo>
                    <a:pt x="464400" y="402590"/>
                  </a:lnTo>
                  <a:lnTo>
                    <a:pt x="475170" y="410210"/>
                  </a:lnTo>
                  <a:lnTo>
                    <a:pt x="484378" y="419100"/>
                  </a:lnTo>
                  <a:lnTo>
                    <a:pt x="487680" y="422910"/>
                  </a:lnTo>
                  <a:lnTo>
                    <a:pt x="493141" y="424180"/>
                  </a:lnTo>
                  <a:lnTo>
                    <a:pt x="502793" y="420370"/>
                  </a:lnTo>
                  <a:lnTo>
                    <a:pt x="505968" y="415290"/>
                  </a:lnTo>
                  <a:lnTo>
                    <a:pt x="505968" y="406400"/>
                  </a:lnTo>
                  <a:lnTo>
                    <a:pt x="507847" y="397510"/>
                  </a:lnTo>
                  <a:lnTo>
                    <a:pt x="510286" y="386080"/>
                  </a:lnTo>
                  <a:lnTo>
                    <a:pt x="510552" y="384810"/>
                  </a:lnTo>
                  <a:lnTo>
                    <a:pt x="523049" y="365760"/>
                  </a:lnTo>
                  <a:lnTo>
                    <a:pt x="541540" y="353060"/>
                  </a:lnTo>
                  <a:lnTo>
                    <a:pt x="564134" y="349250"/>
                  </a:lnTo>
                  <a:lnTo>
                    <a:pt x="576897" y="350520"/>
                  </a:lnTo>
                  <a:lnTo>
                    <a:pt x="588873" y="354330"/>
                  </a:lnTo>
                  <a:lnTo>
                    <a:pt x="599681" y="360680"/>
                  </a:lnTo>
                  <a:lnTo>
                    <a:pt x="608965" y="369570"/>
                  </a:lnTo>
                  <a:lnTo>
                    <a:pt x="612140" y="373380"/>
                  </a:lnTo>
                  <a:lnTo>
                    <a:pt x="617601" y="375920"/>
                  </a:lnTo>
                  <a:lnTo>
                    <a:pt x="627253" y="372110"/>
                  </a:lnTo>
                  <a:lnTo>
                    <a:pt x="630428" y="367030"/>
                  </a:lnTo>
                  <a:lnTo>
                    <a:pt x="630428" y="358140"/>
                  </a:lnTo>
                  <a:lnTo>
                    <a:pt x="632206" y="349250"/>
                  </a:lnTo>
                  <a:lnTo>
                    <a:pt x="634504" y="337820"/>
                  </a:lnTo>
                  <a:lnTo>
                    <a:pt x="635012" y="335280"/>
                  </a:lnTo>
                  <a:lnTo>
                    <a:pt x="647509" y="317500"/>
                  </a:lnTo>
                  <a:lnTo>
                    <a:pt x="666000" y="304800"/>
                  </a:lnTo>
                  <a:lnTo>
                    <a:pt x="688594" y="299720"/>
                  </a:lnTo>
                  <a:lnTo>
                    <a:pt x="711225" y="304800"/>
                  </a:lnTo>
                  <a:lnTo>
                    <a:pt x="729716" y="317500"/>
                  </a:lnTo>
                  <a:lnTo>
                    <a:pt x="742188" y="335280"/>
                  </a:lnTo>
                  <a:lnTo>
                    <a:pt x="746760" y="358140"/>
                  </a:lnTo>
                  <a:lnTo>
                    <a:pt x="746760" y="299618"/>
                  </a:lnTo>
                  <a:lnTo>
                    <a:pt x="720661" y="281940"/>
                  </a:lnTo>
                  <a:lnTo>
                    <a:pt x="688594" y="275590"/>
                  </a:lnTo>
                  <a:lnTo>
                    <a:pt x="661225" y="280670"/>
                  </a:lnTo>
                  <a:lnTo>
                    <a:pt x="637743" y="293370"/>
                  </a:lnTo>
                  <a:lnTo>
                    <a:pt x="619709" y="312420"/>
                  </a:lnTo>
                  <a:lnTo>
                    <a:pt x="608711" y="337820"/>
                  </a:lnTo>
                  <a:lnTo>
                    <a:pt x="598474" y="331470"/>
                  </a:lnTo>
                  <a:lnTo>
                    <a:pt x="587514" y="327660"/>
                  </a:lnTo>
                  <a:lnTo>
                    <a:pt x="576008" y="325120"/>
                  </a:lnTo>
                  <a:lnTo>
                    <a:pt x="564134" y="325120"/>
                  </a:lnTo>
                  <a:lnTo>
                    <a:pt x="536765" y="328930"/>
                  </a:lnTo>
                  <a:lnTo>
                    <a:pt x="513283" y="341630"/>
                  </a:lnTo>
                  <a:lnTo>
                    <a:pt x="495249" y="361950"/>
                  </a:lnTo>
                  <a:lnTo>
                    <a:pt x="484251" y="386080"/>
                  </a:lnTo>
                  <a:lnTo>
                    <a:pt x="474014" y="381000"/>
                  </a:lnTo>
                  <a:lnTo>
                    <a:pt x="463054" y="375920"/>
                  </a:lnTo>
                  <a:lnTo>
                    <a:pt x="451548" y="373380"/>
                  </a:lnTo>
                  <a:lnTo>
                    <a:pt x="439674" y="373380"/>
                  </a:lnTo>
                  <a:lnTo>
                    <a:pt x="407593" y="379730"/>
                  </a:lnTo>
                  <a:lnTo>
                    <a:pt x="381342" y="397510"/>
                  </a:lnTo>
                  <a:lnTo>
                    <a:pt x="363626" y="424180"/>
                  </a:lnTo>
                  <a:lnTo>
                    <a:pt x="357124" y="455930"/>
                  </a:lnTo>
                  <a:lnTo>
                    <a:pt x="357124" y="502920"/>
                  </a:lnTo>
                  <a:lnTo>
                    <a:pt x="202946" y="502920"/>
                  </a:lnTo>
                  <a:lnTo>
                    <a:pt x="202946" y="414020"/>
                  </a:lnTo>
                  <a:lnTo>
                    <a:pt x="347218" y="414020"/>
                  </a:lnTo>
                  <a:lnTo>
                    <a:pt x="352679" y="408940"/>
                  </a:lnTo>
                  <a:lnTo>
                    <a:pt x="352679" y="394970"/>
                  </a:lnTo>
                  <a:lnTo>
                    <a:pt x="347218" y="389890"/>
                  </a:lnTo>
                  <a:lnTo>
                    <a:pt x="174498" y="389890"/>
                  </a:lnTo>
                  <a:lnTo>
                    <a:pt x="166598" y="387350"/>
                  </a:lnTo>
                  <a:lnTo>
                    <a:pt x="160147" y="383540"/>
                  </a:lnTo>
                  <a:lnTo>
                    <a:pt x="155778" y="377190"/>
                  </a:lnTo>
                  <a:lnTo>
                    <a:pt x="154178" y="369570"/>
                  </a:lnTo>
                  <a:lnTo>
                    <a:pt x="155778" y="360680"/>
                  </a:lnTo>
                  <a:lnTo>
                    <a:pt x="160147" y="354330"/>
                  </a:lnTo>
                  <a:lnTo>
                    <a:pt x="166598" y="350520"/>
                  </a:lnTo>
                  <a:lnTo>
                    <a:pt x="174498" y="349250"/>
                  </a:lnTo>
                  <a:lnTo>
                    <a:pt x="489712" y="349250"/>
                  </a:lnTo>
                  <a:lnTo>
                    <a:pt x="495173" y="342900"/>
                  </a:lnTo>
                  <a:lnTo>
                    <a:pt x="495173" y="330200"/>
                  </a:lnTo>
                  <a:lnTo>
                    <a:pt x="489712" y="325120"/>
                  </a:lnTo>
                  <a:lnTo>
                    <a:pt x="332867" y="325120"/>
                  </a:lnTo>
                  <a:lnTo>
                    <a:pt x="332867" y="234950"/>
                  </a:lnTo>
                  <a:lnTo>
                    <a:pt x="607822" y="234950"/>
                  </a:lnTo>
                  <a:lnTo>
                    <a:pt x="613283" y="229870"/>
                  </a:lnTo>
                  <a:lnTo>
                    <a:pt x="613283" y="215900"/>
                  </a:lnTo>
                  <a:lnTo>
                    <a:pt x="607822" y="210820"/>
                  </a:lnTo>
                  <a:lnTo>
                    <a:pt x="304419" y="210820"/>
                  </a:lnTo>
                  <a:lnTo>
                    <a:pt x="296519" y="209550"/>
                  </a:lnTo>
                  <a:lnTo>
                    <a:pt x="290068" y="204470"/>
                  </a:lnTo>
                  <a:lnTo>
                    <a:pt x="285699" y="198120"/>
                  </a:lnTo>
                  <a:lnTo>
                    <a:pt x="284099" y="190500"/>
                  </a:lnTo>
                  <a:lnTo>
                    <a:pt x="285699" y="182880"/>
                  </a:lnTo>
                  <a:lnTo>
                    <a:pt x="290068" y="176530"/>
                  </a:lnTo>
                  <a:lnTo>
                    <a:pt x="296519" y="171450"/>
                  </a:lnTo>
                  <a:lnTo>
                    <a:pt x="304419" y="170180"/>
                  </a:lnTo>
                  <a:lnTo>
                    <a:pt x="726440" y="170180"/>
                  </a:lnTo>
                  <a:lnTo>
                    <a:pt x="734377" y="171450"/>
                  </a:lnTo>
                  <a:lnTo>
                    <a:pt x="740829" y="176530"/>
                  </a:lnTo>
                  <a:lnTo>
                    <a:pt x="745172" y="182880"/>
                  </a:lnTo>
                  <a:lnTo>
                    <a:pt x="746760" y="190500"/>
                  </a:lnTo>
                  <a:lnTo>
                    <a:pt x="745172" y="198120"/>
                  </a:lnTo>
                  <a:lnTo>
                    <a:pt x="740829" y="204470"/>
                  </a:lnTo>
                  <a:lnTo>
                    <a:pt x="734377" y="209550"/>
                  </a:lnTo>
                  <a:lnTo>
                    <a:pt x="726440" y="210820"/>
                  </a:lnTo>
                  <a:lnTo>
                    <a:pt x="638556" y="210820"/>
                  </a:lnTo>
                  <a:lnTo>
                    <a:pt x="633095" y="215900"/>
                  </a:lnTo>
                  <a:lnTo>
                    <a:pt x="633095" y="229870"/>
                  </a:lnTo>
                  <a:lnTo>
                    <a:pt x="638556" y="234950"/>
                  </a:lnTo>
                  <a:lnTo>
                    <a:pt x="698119" y="234950"/>
                  </a:lnTo>
                  <a:lnTo>
                    <a:pt x="698119" y="255270"/>
                  </a:lnTo>
                  <a:lnTo>
                    <a:pt x="703580" y="261620"/>
                  </a:lnTo>
                  <a:lnTo>
                    <a:pt x="717042" y="261620"/>
                  </a:lnTo>
                  <a:lnTo>
                    <a:pt x="722503" y="255270"/>
                  </a:lnTo>
                  <a:lnTo>
                    <a:pt x="722503" y="234950"/>
                  </a:lnTo>
                  <a:lnTo>
                    <a:pt x="726440" y="234950"/>
                  </a:lnTo>
                  <a:lnTo>
                    <a:pt x="743813" y="231140"/>
                  </a:lnTo>
                  <a:lnTo>
                    <a:pt x="758024" y="222250"/>
                  </a:lnTo>
                  <a:lnTo>
                    <a:pt x="767613" y="208280"/>
                  </a:lnTo>
                  <a:lnTo>
                    <a:pt x="771144" y="190500"/>
                  </a:lnTo>
                  <a:lnTo>
                    <a:pt x="767613" y="172720"/>
                  </a:lnTo>
                  <a:lnTo>
                    <a:pt x="765873" y="170180"/>
                  </a:lnTo>
                  <a:lnTo>
                    <a:pt x="758024" y="158750"/>
                  </a:lnTo>
                  <a:lnTo>
                    <a:pt x="743813" y="149860"/>
                  </a:lnTo>
                  <a:lnTo>
                    <a:pt x="726440" y="146050"/>
                  </a:lnTo>
                  <a:lnTo>
                    <a:pt x="722503" y="146050"/>
                  </a:lnTo>
                  <a:lnTo>
                    <a:pt x="722503" y="88900"/>
                  </a:lnTo>
                  <a:lnTo>
                    <a:pt x="726440" y="88900"/>
                  </a:lnTo>
                  <a:lnTo>
                    <a:pt x="743813" y="85090"/>
                  </a:lnTo>
                  <a:lnTo>
                    <a:pt x="758024" y="76200"/>
                  </a:lnTo>
                  <a:lnTo>
                    <a:pt x="765873" y="64770"/>
                  </a:lnTo>
                  <a:lnTo>
                    <a:pt x="767613" y="62230"/>
                  </a:lnTo>
                  <a:lnTo>
                    <a:pt x="771144" y="44450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18719" y="5189219"/>
              <a:ext cx="241300" cy="771525"/>
            </a:xfrm>
            <a:custGeom>
              <a:avLst/>
              <a:gdLst/>
              <a:ahLst/>
              <a:cxnLst/>
              <a:rect l="l" t="t" r="r" b="b"/>
              <a:pathLst>
                <a:path w="241300" h="771525">
                  <a:moveTo>
                    <a:pt x="80784" y="352679"/>
                  </a:moveTo>
                  <a:lnTo>
                    <a:pt x="78244" y="348615"/>
                  </a:lnTo>
                  <a:lnTo>
                    <a:pt x="74053" y="346456"/>
                  </a:lnTo>
                  <a:lnTo>
                    <a:pt x="54419" y="332562"/>
                  </a:lnTo>
                  <a:lnTo>
                    <a:pt x="39585" y="314769"/>
                  </a:lnTo>
                  <a:lnTo>
                    <a:pt x="30200" y="294132"/>
                  </a:lnTo>
                  <a:lnTo>
                    <a:pt x="26936" y="271653"/>
                  </a:lnTo>
                  <a:lnTo>
                    <a:pt x="26936" y="130429"/>
                  </a:lnTo>
                  <a:lnTo>
                    <a:pt x="20828" y="124968"/>
                  </a:lnTo>
                  <a:lnTo>
                    <a:pt x="5981" y="124968"/>
                  </a:lnTo>
                  <a:lnTo>
                    <a:pt x="0" y="130429"/>
                  </a:lnTo>
                  <a:lnTo>
                    <a:pt x="0" y="271653"/>
                  </a:lnTo>
                  <a:lnTo>
                    <a:pt x="3721" y="298831"/>
                  </a:lnTo>
                  <a:lnTo>
                    <a:pt x="14401" y="324015"/>
                  </a:lnTo>
                  <a:lnTo>
                    <a:pt x="31343" y="346100"/>
                  </a:lnTo>
                  <a:lnTo>
                    <a:pt x="53860" y="363982"/>
                  </a:lnTo>
                  <a:lnTo>
                    <a:pt x="53860" y="765632"/>
                  </a:lnTo>
                  <a:lnTo>
                    <a:pt x="59956" y="771144"/>
                  </a:lnTo>
                  <a:lnTo>
                    <a:pt x="74815" y="771144"/>
                  </a:lnTo>
                  <a:lnTo>
                    <a:pt x="80784" y="765632"/>
                  </a:lnTo>
                  <a:lnTo>
                    <a:pt x="80784" y="352679"/>
                  </a:lnTo>
                  <a:close/>
                </a:path>
                <a:path w="241300" h="771525">
                  <a:moveTo>
                    <a:pt x="134124" y="5461"/>
                  </a:moveTo>
                  <a:lnTo>
                    <a:pt x="128028" y="0"/>
                  </a:lnTo>
                  <a:lnTo>
                    <a:pt x="112788" y="0"/>
                  </a:lnTo>
                  <a:lnTo>
                    <a:pt x="106692" y="5461"/>
                  </a:lnTo>
                  <a:lnTo>
                    <a:pt x="106692" y="192659"/>
                  </a:lnTo>
                  <a:lnTo>
                    <a:pt x="112788" y="198120"/>
                  </a:lnTo>
                  <a:lnTo>
                    <a:pt x="128028" y="198120"/>
                  </a:lnTo>
                  <a:lnTo>
                    <a:pt x="134124" y="192659"/>
                  </a:lnTo>
                  <a:lnTo>
                    <a:pt x="134124" y="5461"/>
                  </a:lnTo>
                  <a:close/>
                </a:path>
                <a:path w="241300" h="771525">
                  <a:moveTo>
                    <a:pt x="155460" y="307721"/>
                  </a:moveTo>
                  <a:lnTo>
                    <a:pt x="149644" y="278345"/>
                  </a:lnTo>
                  <a:lnTo>
                    <a:pt x="133680" y="253606"/>
                  </a:lnTo>
                  <a:lnTo>
                    <a:pt x="109702" y="235521"/>
                  </a:lnTo>
                  <a:lnTo>
                    <a:pt x="79895" y="226060"/>
                  </a:lnTo>
                  <a:lnTo>
                    <a:pt x="79895" y="40652"/>
                  </a:lnTo>
                  <a:lnTo>
                    <a:pt x="73926" y="35064"/>
                  </a:lnTo>
                  <a:lnTo>
                    <a:pt x="59321" y="35064"/>
                  </a:lnTo>
                  <a:lnTo>
                    <a:pt x="53352" y="40652"/>
                  </a:lnTo>
                  <a:lnTo>
                    <a:pt x="53352" y="244221"/>
                  </a:lnTo>
                  <a:lnTo>
                    <a:pt x="59321" y="249809"/>
                  </a:lnTo>
                  <a:lnTo>
                    <a:pt x="66560" y="249809"/>
                  </a:lnTo>
                  <a:lnTo>
                    <a:pt x="90817" y="254368"/>
                  </a:lnTo>
                  <a:lnTo>
                    <a:pt x="110642" y="266763"/>
                  </a:lnTo>
                  <a:lnTo>
                    <a:pt x="124002" y="285178"/>
                  </a:lnTo>
                  <a:lnTo>
                    <a:pt x="128917" y="307721"/>
                  </a:lnTo>
                  <a:lnTo>
                    <a:pt x="128917" y="314452"/>
                  </a:lnTo>
                  <a:lnTo>
                    <a:pt x="134886" y="320040"/>
                  </a:lnTo>
                  <a:lnTo>
                    <a:pt x="149491" y="320040"/>
                  </a:lnTo>
                  <a:lnTo>
                    <a:pt x="155460" y="314452"/>
                  </a:lnTo>
                  <a:lnTo>
                    <a:pt x="155460" y="307721"/>
                  </a:lnTo>
                  <a:close/>
                </a:path>
                <a:path w="241300" h="771525">
                  <a:moveTo>
                    <a:pt x="187464" y="5461"/>
                  </a:moveTo>
                  <a:lnTo>
                    <a:pt x="181368" y="0"/>
                  </a:lnTo>
                  <a:lnTo>
                    <a:pt x="166128" y="0"/>
                  </a:lnTo>
                  <a:lnTo>
                    <a:pt x="160032" y="5461"/>
                  </a:lnTo>
                  <a:lnTo>
                    <a:pt x="160032" y="192659"/>
                  </a:lnTo>
                  <a:lnTo>
                    <a:pt x="166128" y="198120"/>
                  </a:lnTo>
                  <a:lnTo>
                    <a:pt x="181368" y="198120"/>
                  </a:lnTo>
                  <a:lnTo>
                    <a:pt x="187464" y="192659"/>
                  </a:lnTo>
                  <a:lnTo>
                    <a:pt x="187464" y="5461"/>
                  </a:lnTo>
                  <a:close/>
                </a:path>
                <a:path w="241300" h="771525">
                  <a:moveTo>
                    <a:pt x="240804" y="58801"/>
                  </a:moveTo>
                  <a:lnTo>
                    <a:pt x="234835" y="53340"/>
                  </a:lnTo>
                  <a:lnTo>
                    <a:pt x="219976" y="53340"/>
                  </a:lnTo>
                  <a:lnTo>
                    <a:pt x="213880" y="58801"/>
                  </a:lnTo>
                  <a:lnTo>
                    <a:pt x="213880" y="271907"/>
                  </a:lnTo>
                  <a:lnTo>
                    <a:pt x="210604" y="294386"/>
                  </a:lnTo>
                  <a:lnTo>
                    <a:pt x="201218" y="315036"/>
                  </a:lnTo>
                  <a:lnTo>
                    <a:pt x="186385" y="332816"/>
                  </a:lnTo>
                  <a:lnTo>
                    <a:pt x="166763" y="346710"/>
                  </a:lnTo>
                  <a:lnTo>
                    <a:pt x="160286" y="350012"/>
                  </a:lnTo>
                  <a:lnTo>
                    <a:pt x="158127" y="357632"/>
                  </a:lnTo>
                  <a:lnTo>
                    <a:pt x="164350" y="367411"/>
                  </a:lnTo>
                  <a:lnTo>
                    <a:pt x="168795" y="369570"/>
                  </a:lnTo>
                  <a:lnTo>
                    <a:pt x="175780" y="369570"/>
                  </a:lnTo>
                  <a:lnTo>
                    <a:pt x="178066" y="369062"/>
                  </a:lnTo>
                  <a:lnTo>
                    <a:pt x="183400" y="366268"/>
                  </a:lnTo>
                  <a:lnTo>
                    <a:pt x="183400" y="765632"/>
                  </a:lnTo>
                  <a:lnTo>
                    <a:pt x="189496" y="771144"/>
                  </a:lnTo>
                  <a:lnTo>
                    <a:pt x="204355" y="771144"/>
                  </a:lnTo>
                  <a:lnTo>
                    <a:pt x="210324" y="765632"/>
                  </a:lnTo>
                  <a:lnTo>
                    <a:pt x="210324" y="345440"/>
                  </a:lnTo>
                  <a:lnTo>
                    <a:pt x="223227" y="329336"/>
                  </a:lnTo>
                  <a:lnTo>
                    <a:pt x="232803" y="311391"/>
                  </a:lnTo>
                  <a:lnTo>
                    <a:pt x="238747" y="292100"/>
                  </a:lnTo>
                  <a:lnTo>
                    <a:pt x="240804" y="271907"/>
                  </a:lnTo>
                  <a:lnTo>
                    <a:pt x="240804" y="58801"/>
                  </a:lnTo>
                  <a:close/>
                </a:path>
              </a:pathLst>
            </a:custGeom>
            <a:solidFill>
              <a:srgbClr val="E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3556" y="5291327"/>
              <a:ext cx="771525" cy="669290"/>
            </a:xfrm>
            <a:custGeom>
              <a:avLst/>
              <a:gdLst/>
              <a:ahLst/>
              <a:cxnLst/>
              <a:rect l="l" t="t" r="r" b="b"/>
              <a:pathLst>
                <a:path w="771525" h="669289">
                  <a:moveTo>
                    <a:pt x="79248" y="451789"/>
                  </a:moveTo>
                  <a:lnTo>
                    <a:pt x="76708" y="447725"/>
                  </a:lnTo>
                  <a:lnTo>
                    <a:pt x="72644" y="445516"/>
                  </a:lnTo>
                  <a:lnTo>
                    <a:pt x="53365" y="431660"/>
                  </a:lnTo>
                  <a:lnTo>
                    <a:pt x="38811" y="413867"/>
                  </a:lnTo>
                  <a:lnTo>
                    <a:pt x="29616" y="393204"/>
                  </a:lnTo>
                  <a:lnTo>
                    <a:pt x="26416" y="370713"/>
                  </a:lnTo>
                  <a:lnTo>
                    <a:pt x="26416" y="229489"/>
                  </a:lnTo>
                  <a:lnTo>
                    <a:pt x="20447" y="224028"/>
                  </a:lnTo>
                  <a:lnTo>
                    <a:pt x="5969" y="224028"/>
                  </a:lnTo>
                  <a:lnTo>
                    <a:pt x="0" y="229489"/>
                  </a:lnTo>
                  <a:lnTo>
                    <a:pt x="0" y="370713"/>
                  </a:lnTo>
                  <a:lnTo>
                    <a:pt x="3644" y="397903"/>
                  </a:lnTo>
                  <a:lnTo>
                    <a:pt x="14122" y="423087"/>
                  </a:lnTo>
                  <a:lnTo>
                    <a:pt x="30746" y="445160"/>
                  </a:lnTo>
                  <a:lnTo>
                    <a:pt x="52832" y="463016"/>
                  </a:lnTo>
                  <a:lnTo>
                    <a:pt x="52832" y="663524"/>
                  </a:lnTo>
                  <a:lnTo>
                    <a:pt x="58801" y="669036"/>
                  </a:lnTo>
                  <a:lnTo>
                    <a:pt x="73279" y="669036"/>
                  </a:lnTo>
                  <a:lnTo>
                    <a:pt x="79248" y="663524"/>
                  </a:lnTo>
                  <a:lnTo>
                    <a:pt x="79248" y="451789"/>
                  </a:lnTo>
                  <a:close/>
                </a:path>
                <a:path w="771525" h="669289">
                  <a:moveTo>
                    <a:pt x="132588" y="104521"/>
                  </a:moveTo>
                  <a:lnTo>
                    <a:pt x="126746" y="99060"/>
                  </a:lnTo>
                  <a:lnTo>
                    <a:pt x="112522" y="99060"/>
                  </a:lnTo>
                  <a:lnTo>
                    <a:pt x="106680" y="104521"/>
                  </a:lnTo>
                  <a:lnTo>
                    <a:pt x="106680" y="291719"/>
                  </a:lnTo>
                  <a:lnTo>
                    <a:pt x="112522" y="297180"/>
                  </a:lnTo>
                  <a:lnTo>
                    <a:pt x="126746" y="297180"/>
                  </a:lnTo>
                  <a:lnTo>
                    <a:pt x="132588" y="291719"/>
                  </a:lnTo>
                  <a:lnTo>
                    <a:pt x="132588" y="104521"/>
                  </a:lnTo>
                  <a:close/>
                </a:path>
                <a:path w="771525" h="669289">
                  <a:moveTo>
                    <a:pt x="155448" y="406755"/>
                  </a:moveTo>
                  <a:lnTo>
                    <a:pt x="149631" y="377393"/>
                  </a:lnTo>
                  <a:lnTo>
                    <a:pt x="133654" y="352653"/>
                  </a:lnTo>
                  <a:lnTo>
                    <a:pt x="109689" y="334530"/>
                  </a:lnTo>
                  <a:lnTo>
                    <a:pt x="79883" y="325056"/>
                  </a:lnTo>
                  <a:lnTo>
                    <a:pt x="79883" y="139700"/>
                  </a:lnTo>
                  <a:lnTo>
                    <a:pt x="73914" y="134112"/>
                  </a:lnTo>
                  <a:lnTo>
                    <a:pt x="59309" y="134112"/>
                  </a:lnTo>
                  <a:lnTo>
                    <a:pt x="53340" y="139700"/>
                  </a:lnTo>
                  <a:lnTo>
                    <a:pt x="53340" y="343293"/>
                  </a:lnTo>
                  <a:lnTo>
                    <a:pt x="59309" y="348818"/>
                  </a:lnTo>
                  <a:lnTo>
                    <a:pt x="66548" y="348818"/>
                  </a:lnTo>
                  <a:lnTo>
                    <a:pt x="90805" y="353390"/>
                  </a:lnTo>
                  <a:lnTo>
                    <a:pt x="110629" y="365810"/>
                  </a:lnTo>
                  <a:lnTo>
                    <a:pt x="123990" y="384238"/>
                  </a:lnTo>
                  <a:lnTo>
                    <a:pt x="128905" y="406755"/>
                  </a:lnTo>
                  <a:lnTo>
                    <a:pt x="128905" y="413575"/>
                  </a:lnTo>
                  <a:lnTo>
                    <a:pt x="134874" y="419100"/>
                  </a:lnTo>
                  <a:lnTo>
                    <a:pt x="149466" y="419100"/>
                  </a:lnTo>
                  <a:lnTo>
                    <a:pt x="155448" y="413575"/>
                  </a:lnTo>
                  <a:lnTo>
                    <a:pt x="155448" y="406755"/>
                  </a:lnTo>
                  <a:close/>
                </a:path>
                <a:path w="771525" h="669289">
                  <a:moveTo>
                    <a:pt x="185915" y="104521"/>
                  </a:moveTo>
                  <a:lnTo>
                    <a:pt x="180086" y="99060"/>
                  </a:lnTo>
                  <a:lnTo>
                    <a:pt x="165862" y="99060"/>
                  </a:lnTo>
                  <a:lnTo>
                    <a:pt x="160020" y="104521"/>
                  </a:lnTo>
                  <a:lnTo>
                    <a:pt x="160020" y="291719"/>
                  </a:lnTo>
                  <a:lnTo>
                    <a:pt x="165862" y="297180"/>
                  </a:lnTo>
                  <a:lnTo>
                    <a:pt x="180086" y="297180"/>
                  </a:lnTo>
                  <a:lnTo>
                    <a:pt x="185915" y="291719"/>
                  </a:lnTo>
                  <a:lnTo>
                    <a:pt x="185915" y="104521"/>
                  </a:lnTo>
                  <a:close/>
                </a:path>
                <a:path w="771525" h="669289">
                  <a:moveTo>
                    <a:pt x="239268" y="157861"/>
                  </a:moveTo>
                  <a:lnTo>
                    <a:pt x="233299" y="152400"/>
                  </a:lnTo>
                  <a:lnTo>
                    <a:pt x="218821" y="152400"/>
                  </a:lnTo>
                  <a:lnTo>
                    <a:pt x="212839" y="157861"/>
                  </a:lnTo>
                  <a:lnTo>
                    <a:pt x="212839" y="370928"/>
                  </a:lnTo>
                  <a:lnTo>
                    <a:pt x="209638" y="393407"/>
                  </a:lnTo>
                  <a:lnTo>
                    <a:pt x="200444" y="414058"/>
                  </a:lnTo>
                  <a:lnTo>
                    <a:pt x="185889" y="431838"/>
                  </a:lnTo>
                  <a:lnTo>
                    <a:pt x="166624" y="445693"/>
                  </a:lnTo>
                  <a:lnTo>
                    <a:pt x="160274" y="449097"/>
                  </a:lnTo>
                  <a:lnTo>
                    <a:pt x="158115" y="456615"/>
                  </a:lnTo>
                  <a:lnTo>
                    <a:pt x="164211" y="466445"/>
                  </a:lnTo>
                  <a:lnTo>
                    <a:pt x="168643" y="468655"/>
                  </a:lnTo>
                  <a:lnTo>
                    <a:pt x="175514" y="468655"/>
                  </a:lnTo>
                  <a:lnTo>
                    <a:pt x="177800" y="468122"/>
                  </a:lnTo>
                  <a:lnTo>
                    <a:pt x="183007" y="465239"/>
                  </a:lnTo>
                  <a:lnTo>
                    <a:pt x="183007" y="663524"/>
                  </a:lnTo>
                  <a:lnTo>
                    <a:pt x="188849" y="669036"/>
                  </a:lnTo>
                  <a:lnTo>
                    <a:pt x="203441" y="669036"/>
                  </a:lnTo>
                  <a:lnTo>
                    <a:pt x="209296" y="663524"/>
                  </a:lnTo>
                  <a:lnTo>
                    <a:pt x="209296" y="444423"/>
                  </a:lnTo>
                  <a:lnTo>
                    <a:pt x="222008" y="428345"/>
                  </a:lnTo>
                  <a:lnTo>
                    <a:pt x="231419" y="410438"/>
                  </a:lnTo>
                  <a:lnTo>
                    <a:pt x="237261" y="391160"/>
                  </a:lnTo>
                  <a:lnTo>
                    <a:pt x="239268" y="370928"/>
                  </a:lnTo>
                  <a:lnTo>
                    <a:pt x="239268" y="157861"/>
                  </a:lnTo>
                  <a:close/>
                </a:path>
                <a:path w="771525" h="669289">
                  <a:moveTo>
                    <a:pt x="611124" y="5461"/>
                  </a:moveTo>
                  <a:lnTo>
                    <a:pt x="605282" y="0"/>
                  </a:lnTo>
                  <a:lnTo>
                    <a:pt x="591058" y="0"/>
                  </a:lnTo>
                  <a:lnTo>
                    <a:pt x="585216" y="5461"/>
                  </a:lnTo>
                  <a:lnTo>
                    <a:pt x="585216" y="192659"/>
                  </a:lnTo>
                  <a:lnTo>
                    <a:pt x="591058" y="198120"/>
                  </a:lnTo>
                  <a:lnTo>
                    <a:pt x="605282" y="198120"/>
                  </a:lnTo>
                  <a:lnTo>
                    <a:pt x="611124" y="192659"/>
                  </a:lnTo>
                  <a:lnTo>
                    <a:pt x="611124" y="5461"/>
                  </a:lnTo>
                  <a:close/>
                </a:path>
                <a:path w="771525" h="669289">
                  <a:moveTo>
                    <a:pt x="613029" y="357847"/>
                  </a:moveTo>
                  <a:lnTo>
                    <a:pt x="610870" y="350316"/>
                  </a:lnTo>
                  <a:lnTo>
                    <a:pt x="604520" y="346913"/>
                  </a:lnTo>
                  <a:lnTo>
                    <a:pt x="585241" y="333044"/>
                  </a:lnTo>
                  <a:lnTo>
                    <a:pt x="570687" y="315239"/>
                  </a:lnTo>
                  <a:lnTo>
                    <a:pt x="561492" y="294563"/>
                  </a:lnTo>
                  <a:lnTo>
                    <a:pt x="558292" y="272034"/>
                  </a:lnTo>
                  <a:lnTo>
                    <a:pt x="558292" y="58801"/>
                  </a:lnTo>
                  <a:lnTo>
                    <a:pt x="552323" y="53340"/>
                  </a:lnTo>
                  <a:lnTo>
                    <a:pt x="537845" y="53340"/>
                  </a:lnTo>
                  <a:lnTo>
                    <a:pt x="531876" y="58801"/>
                  </a:lnTo>
                  <a:lnTo>
                    <a:pt x="531876" y="272034"/>
                  </a:lnTo>
                  <a:lnTo>
                    <a:pt x="533869" y="292303"/>
                  </a:lnTo>
                  <a:lnTo>
                    <a:pt x="539711" y="311619"/>
                  </a:lnTo>
                  <a:lnTo>
                    <a:pt x="549122" y="329552"/>
                  </a:lnTo>
                  <a:lnTo>
                    <a:pt x="561848" y="345643"/>
                  </a:lnTo>
                  <a:lnTo>
                    <a:pt x="561848" y="663524"/>
                  </a:lnTo>
                  <a:lnTo>
                    <a:pt x="567690" y="669036"/>
                  </a:lnTo>
                  <a:lnTo>
                    <a:pt x="582295" y="669036"/>
                  </a:lnTo>
                  <a:lnTo>
                    <a:pt x="588137" y="663524"/>
                  </a:lnTo>
                  <a:lnTo>
                    <a:pt x="588137" y="366471"/>
                  </a:lnTo>
                  <a:lnTo>
                    <a:pt x="593344" y="369366"/>
                  </a:lnTo>
                  <a:lnTo>
                    <a:pt x="595630" y="369900"/>
                  </a:lnTo>
                  <a:lnTo>
                    <a:pt x="602488" y="369900"/>
                  </a:lnTo>
                  <a:lnTo>
                    <a:pt x="606933" y="367690"/>
                  </a:lnTo>
                  <a:lnTo>
                    <a:pt x="613029" y="357847"/>
                  </a:lnTo>
                  <a:close/>
                </a:path>
                <a:path w="771525" h="669289">
                  <a:moveTo>
                    <a:pt x="664464" y="5461"/>
                  </a:moveTo>
                  <a:lnTo>
                    <a:pt x="658622" y="0"/>
                  </a:lnTo>
                  <a:lnTo>
                    <a:pt x="644398" y="0"/>
                  </a:lnTo>
                  <a:lnTo>
                    <a:pt x="638556" y="5461"/>
                  </a:lnTo>
                  <a:lnTo>
                    <a:pt x="638556" y="192659"/>
                  </a:lnTo>
                  <a:lnTo>
                    <a:pt x="644398" y="198120"/>
                  </a:lnTo>
                  <a:lnTo>
                    <a:pt x="658622" y="198120"/>
                  </a:lnTo>
                  <a:lnTo>
                    <a:pt x="664464" y="192659"/>
                  </a:lnTo>
                  <a:lnTo>
                    <a:pt x="664464" y="5461"/>
                  </a:lnTo>
                  <a:close/>
                </a:path>
                <a:path w="771525" h="669289">
                  <a:moveTo>
                    <a:pt x="717804" y="42037"/>
                  </a:moveTo>
                  <a:lnTo>
                    <a:pt x="711835" y="36576"/>
                  </a:lnTo>
                  <a:lnTo>
                    <a:pt x="697230" y="36576"/>
                  </a:lnTo>
                  <a:lnTo>
                    <a:pt x="691261" y="42037"/>
                  </a:lnTo>
                  <a:lnTo>
                    <a:pt x="691261" y="226568"/>
                  </a:lnTo>
                  <a:lnTo>
                    <a:pt x="661441" y="235927"/>
                  </a:lnTo>
                  <a:lnTo>
                    <a:pt x="637476" y="253911"/>
                  </a:lnTo>
                  <a:lnTo>
                    <a:pt x="621499" y="278536"/>
                  </a:lnTo>
                  <a:lnTo>
                    <a:pt x="615696" y="307771"/>
                  </a:lnTo>
                  <a:lnTo>
                    <a:pt x="615696" y="314540"/>
                  </a:lnTo>
                  <a:lnTo>
                    <a:pt x="621665" y="320040"/>
                  </a:lnTo>
                  <a:lnTo>
                    <a:pt x="636270" y="320040"/>
                  </a:lnTo>
                  <a:lnTo>
                    <a:pt x="642239" y="314540"/>
                  </a:lnTo>
                  <a:lnTo>
                    <a:pt x="642239" y="307771"/>
                  </a:lnTo>
                  <a:lnTo>
                    <a:pt x="647141" y="285369"/>
                  </a:lnTo>
                  <a:lnTo>
                    <a:pt x="660501" y="267055"/>
                  </a:lnTo>
                  <a:lnTo>
                    <a:pt x="680326" y="254723"/>
                  </a:lnTo>
                  <a:lnTo>
                    <a:pt x="704596" y="250190"/>
                  </a:lnTo>
                  <a:lnTo>
                    <a:pt x="711835" y="250190"/>
                  </a:lnTo>
                  <a:lnTo>
                    <a:pt x="717804" y="244602"/>
                  </a:lnTo>
                  <a:lnTo>
                    <a:pt x="717804" y="42037"/>
                  </a:lnTo>
                  <a:close/>
                </a:path>
                <a:path w="771525" h="669289">
                  <a:moveTo>
                    <a:pt x="771144" y="131953"/>
                  </a:moveTo>
                  <a:lnTo>
                    <a:pt x="765175" y="126492"/>
                  </a:lnTo>
                  <a:lnTo>
                    <a:pt x="750697" y="126492"/>
                  </a:lnTo>
                  <a:lnTo>
                    <a:pt x="744728" y="131953"/>
                  </a:lnTo>
                  <a:lnTo>
                    <a:pt x="744728" y="272923"/>
                  </a:lnTo>
                  <a:lnTo>
                    <a:pt x="741514" y="295363"/>
                  </a:lnTo>
                  <a:lnTo>
                    <a:pt x="732320" y="315988"/>
                  </a:lnTo>
                  <a:lnTo>
                    <a:pt x="717765" y="333743"/>
                  </a:lnTo>
                  <a:lnTo>
                    <a:pt x="698500" y="347573"/>
                  </a:lnTo>
                  <a:lnTo>
                    <a:pt x="694436" y="349770"/>
                  </a:lnTo>
                  <a:lnTo>
                    <a:pt x="691896" y="353822"/>
                  </a:lnTo>
                  <a:lnTo>
                    <a:pt x="691896" y="663536"/>
                  </a:lnTo>
                  <a:lnTo>
                    <a:pt x="697865" y="669036"/>
                  </a:lnTo>
                  <a:lnTo>
                    <a:pt x="712343" y="669036"/>
                  </a:lnTo>
                  <a:lnTo>
                    <a:pt x="718312" y="663536"/>
                  </a:lnTo>
                  <a:lnTo>
                    <a:pt x="718312" y="365036"/>
                  </a:lnTo>
                  <a:lnTo>
                    <a:pt x="740384" y="347218"/>
                  </a:lnTo>
                  <a:lnTo>
                    <a:pt x="757008" y="325183"/>
                  </a:lnTo>
                  <a:lnTo>
                    <a:pt x="767486" y="300050"/>
                  </a:lnTo>
                  <a:lnTo>
                    <a:pt x="771144" y="272923"/>
                  </a:lnTo>
                  <a:lnTo>
                    <a:pt x="771144" y="131953"/>
                  </a:lnTo>
                  <a:close/>
                </a:path>
              </a:pathLst>
            </a:custGeom>
            <a:solidFill>
              <a:srgbClr val="00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8897" y="1628972"/>
              <a:ext cx="5835650" cy="469900"/>
            </a:xfrm>
            <a:custGeom>
              <a:avLst/>
              <a:gdLst/>
              <a:ahLst/>
              <a:cxnLst/>
              <a:rect l="l" t="t" r="r" b="b"/>
              <a:pathLst>
                <a:path w="5835650" h="469900">
                  <a:moveTo>
                    <a:pt x="0" y="469575"/>
                  </a:moveTo>
                  <a:lnTo>
                    <a:pt x="22980" y="427860"/>
                  </a:lnTo>
                  <a:lnTo>
                    <a:pt x="47893" y="387901"/>
                  </a:lnTo>
                  <a:lnTo>
                    <a:pt x="74651" y="349725"/>
                  </a:lnTo>
                  <a:lnTo>
                    <a:pt x="103165" y="313363"/>
                  </a:lnTo>
                  <a:lnTo>
                    <a:pt x="133344" y="278841"/>
                  </a:lnTo>
                  <a:lnTo>
                    <a:pt x="165101" y="246188"/>
                  </a:lnTo>
                  <a:lnTo>
                    <a:pt x="198345" y="215432"/>
                  </a:lnTo>
                  <a:lnTo>
                    <a:pt x="232987" y="186603"/>
                  </a:lnTo>
                  <a:lnTo>
                    <a:pt x="268939" y="159728"/>
                  </a:lnTo>
                  <a:lnTo>
                    <a:pt x="306112" y="134836"/>
                  </a:lnTo>
                  <a:lnTo>
                    <a:pt x="344415" y="111954"/>
                  </a:lnTo>
                  <a:lnTo>
                    <a:pt x="383761" y="91113"/>
                  </a:lnTo>
                  <a:lnTo>
                    <a:pt x="424059" y="72339"/>
                  </a:lnTo>
                  <a:lnTo>
                    <a:pt x="465221" y="55661"/>
                  </a:lnTo>
                  <a:lnTo>
                    <a:pt x="507158" y="41108"/>
                  </a:lnTo>
                  <a:lnTo>
                    <a:pt x="549780" y="28709"/>
                  </a:lnTo>
                  <a:lnTo>
                    <a:pt x="592998" y="18490"/>
                  </a:lnTo>
                  <a:lnTo>
                    <a:pt x="636724" y="10482"/>
                  </a:lnTo>
                  <a:lnTo>
                    <a:pt x="680867" y="4712"/>
                  </a:lnTo>
                  <a:lnTo>
                    <a:pt x="725339" y="1208"/>
                  </a:lnTo>
                  <a:lnTo>
                    <a:pt x="770050" y="0"/>
                  </a:lnTo>
                  <a:lnTo>
                    <a:pt x="814912" y="1114"/>
                  </a:lnTo>
                  <a:lnTo>
                    <a:pt x="859836" y="4581"/>
                  </a:lnTo>
                  <a:lnTo>
                    <a:pt x="904731" y="10428"/>
                  </a:lnTo>
                  <a:lnTo>
                    <a:pt x="949510" y="18683"/>
                  </a:lnTo>
                  <a:lnTo>
                    <a:pt x="994082" y="29376"/>
                  </a:lnTo>
                  <a:lnTo>
                    <a:pt x="1038359" y="42534"/>
                  </a:lnTo>
                  <a:lnTo>
                    <a:pt x="1082252" y="58185"/>
                  </a:lnTo>
                  <a:lnTo>
                    <a:pt x="1125670" y="76359"/>
                  </a:lnTo>
                  <a:lnTo>
                    <a:pt x="1168527" y="97084"/>
                  </a:lnTo>
                  <a:lnTo>
                    <a:pt x="1210751" y="120457"/>
                  </a:lnTo>
                  <a:lnTo>
                    <a:pt x="1251474" y="146051"/>
                  </a:lnTo>
                  <a:lnTo>
                    <a:pt x="1290616" y="173789"/>
                  </a:lnTo>
                  <a:lnTo>
                    <a:pt x="1328100" y="203594"/>
                  </a:lnTo>
                  <a:lnTo>
                    <a:pt x="1363847" y="235389"/>
                  </a:lnTo>
                  <a:lnTo>
                    <a:pt x="1397779" y="269095"/>
                  </a:lnTo>
                  <a:lnTo>
                    <a:pt x="1429817" y="304637"/>
                  </a:lnTo>
                  <a:lnTo>
                    <a:pt x="1459883" y="341936"/>
                  </a:lnTo>
                  <a:lnTo>
                    <a:pt x="1487898" y="380915"/>
                  </a:lnTo>
                  <a:lnTo>
                    <a:pt x="1513783" y="421498"/>
                  </a:lnTo>
                  <a:lnTo>
                    <a:pt x="1537461" y="463606"/>
                  </a:lnTo>
                </a:path>
                <a:path w="5835650" h="469900">
                  <a:moveTo>
                    <a:pt x="4297680" y="469575"/>
                  </a:moveTo>
                  <a:lnTo>
                    <a:pt x="4320660" y="427860"/>
                  </a:lnTo>
                  <a:lnTo>
                    <a:pt x="4345573" y="387901"/>
                  </a:lnTo>
                  <a:lnTo>
                    <a:pt x="4372331" y="349725"/>
                  </a:lnTo>
                  <a:lnTo>
                    <a:pt x="4400845" y="313363"/>
                  </a:lnTo>
                  <a:lnTo>
                    <a:pt x="4431024" y="278841"/>
                  </a:lnTo>
                  <a:lnTo>
                    <a:pt x="4462781" y="246188"/>
                  </a:lnTo>
                  <a:lnTo>
                    <a:pt x="4496025" y="215432"/>
                  </a:lnTo>
                  <a:lnTo>
                    <a:pt x="4530667" y="186603"/>
                  </a:lnTo>
                  <a:lnTo>
                    <a:pt x="4566619" y="159728"/>
                  </a:lnTo>
                  <a:lnTo>
                    <a:pt x="4603792" y="134836"/>
                  </a:lnTo>
                  <a:lnTo>
                    <a:pt x="4642095" y="111954"/>
                  </a:lnTo>
                  <a:lnTo>
                    <a:pt x="4681441" y="91113"/>
                  </a:lnTo>
                  <a:lnTo>
                    <a:pt x="4721739" y="72339"/>
                  </a:lnTo>
                  <a:lnTo>
                    <a:pt x="4762901" y="55661"/>
                  </a:lnTo>
                  <a:lnTo>
                    <a:pt x="4804838" y="41108"/>
                  </a:lnTo>
                  <a:lnTo>
                    <a:pt x="4847460" y="28709"/>
                  </a:lnTo>
                  <a:lnTo>
                    <a:pt x="4890678" y="18490"/>
                  </a:lnTo>
                  <a:lnTo>
                    <a:pt x="4934404" y="10482"/>
                  </a:lnTo>
                  <a:lnTo>
                    <a:pt x="4978547" y="4712"/>
                  </a:lnTo>
                  <a:lnTo>
                    <a:pt x="5023019" y="1208"/>
                  </a:lnTo>
                  <a:lnTo>
                    <a:pt x="5067730" y="0"/>
                  </a:lnTo>
                  <a:lnTo>
                    <a:pt x="5112592" y="1114"/>
                  </a:lnTo>
                  <a:lnTo>
                    <a:pt x="5157516" y="4581"/>
                  </a:lnTo>
                  <a:lnTo>
                    <a:pt x="5202411" y="10428"/>
                  </a:lnTo>
                  <a:lnTo>
                    <a:pt x="5247190" y="18683"/>
                  </a:lnTo>
                  <a:lnTo>
                    <a:pt x="5291762" y="29376"/>
                  </a:lnTo>
                  <a:lnTo>
                    <a:pt x="5336039" y="42534"/>
                  </a:lnTo>
                  <a:lnTo>
                    <a:pt x="5379932" y="58185"/>
                  </a:lnTo>
                  <a:lnTo>
                    <a:pt x="5423350" y="76359"/>
                  </a:lnTo>
                  <a:lnTo>
                    <a:pt x="5466207" y="97084"/>
                  </a:lnTo>
                  <a:lnTo>
                    <a:pt x="5508431" y="120457"/>
                  </a:lnTo>
                  <a:lnTo>
                    <a:pt x="5549154" y="146051"/>
                  </a:lnTo>
                  <a:lnTo>
                    <a:pt x="5588296" y="173789"/>
                  </a:lnTo>
                  <a:lnTo>
                    <a:pt x="5625780" y="203594"/>
                  </a:lnTo>
                  <a:lnTo>
                    <a:pt x="5661527" y="235389"/>
                  </a:lnTo>
                  <a:lnTo>
                    <a:pt x="5695459" y="269095"/>
                  </a:lnTo>
                  <a:lnTo>
                    <a:pt x="5727497" y="304637"/>
                  </a:lnTo>
                  <a:lnTo>
                    <a:pt x="5757563" y="341936"/>
                  </a:lnTo>
                  <a:lnTo>
                    <a:pt x="5785578" y="380915"/>
                  </a:lnTo>
                  <a:lnTo>
                    <a:pt x="5811463" y="421498"/>
                  </a:lnTo>
                  <a:lnTo>
                    <a:pt x="5835142" y="463606"/>
                  </a:lnTo>
                </a:path>
                <a:path w="5835650" h="469900">
                  <a:moveTo>
                    <a:pt x="2148839" y="469575"/>
                  </a:moveTo>
                  <a:lnTo>
                    <a:pt x="2171820" y="427860"/>
                  </a:lnTo>
                  <a:lnTo>
                    <a:pt x="2196733" y="387901"/>
                  </a:lnTo>
                  <a:lnTo>
                    <a:pt x="2223491" y="349725"/>
                  </a:lnTo>
                  <a:lnTo>
                    <a:pt x="2252005" y="313363"/>
                  </a:lnTo>
                  <a:lnTo>
                    <a:pt x="2282184" y="278841"/>
                  </a:lnTo>
                  <a:lnTo>
                    <a:pt x="2313941" y="246188"/>
                  </a:lnTo>
                  <a:lnTo>
                    <a:pt x="2347185" y="215432"/>
                  </a:lnTo>
                  <a:lnTo>
                    <a:pt x="2381827" y="186603"/>
                  </a:lnTo>
                  <a:lnTo>
                    <a:pt x="2417779" y="159728"/>
                  </a:lnTo>
                  <a:lnTo>
                    <a:pt x="2454952" y="134836"/>
                  </a:lnTo>
                  <a:lnTo>
                    <a:pt x="2493255" y="111954"/>
                  </a:lnTo>
                  <a:lnTo>
                    <a:pt x="2532601" y="91113"/>
                  </a:lnTo>
                  <a:lnTo>
                    <a:pt x="2572899" y="72339"/>
                  </a:lnTo>
                  <a:lnTo>
                    <a:pt x="2614061" y="55661"/>
                  </a:lnTo>
                  <a:lnTo>
                    <a:pt x="2655998" y="41108"/>
                  </a:lnTo>
                  <a:lnTo>
                    <a:pt x="2698620" y="28709"/>
                  </a:lnTo>
                  <a:lnTo>
                    <a:pt x="2741838" y="18490"/>
                  </a:lnTo>
                  <a:lnTo>
                    <a:pt x="2785564" y="10482"/>
                  </a:lnTo>
                  <a:lnTo>
                    <a:pt x="2829707" y="4712"/>
                  </a:lnTo>
                  <a:lnTo>
                    <a:pt x="2874179" y="1208"/>
                  </a:lnTo>
                  <a:lnTo>
                    <a:pt x="2918890" y="0"/>
                  </a:lnTo>
                  <a:lnTo>
                    <a:pt x="2963752" y="1114"/>
                  </a:lnTo>
                  <a:lnTo>
                    <a:pt x="3008676" y="4581"/>
                  </a:lnTo>
                  <a:lnTo>
                    <a:pt x="3053571" y="10428"/>
                  </a:lnTo>
                  <a:lnTo>
                    <a:pt x="3098350" y="18683"/>
                  </a:lnTo>
                  <a:lnTo>
                    <a:pt x="3142922" y="29376"/>
                  </a:lnTo>
                  <a:lnTo>
                    <a:pt x="3187199" y="42534"/>
                  </a:lnTo>
                  <a:lnTo>
                    <a:pt x="3231092" y="58185"/>
                  </a:lnTo>
                  <a:lnTo>
                    <a:pt x="3274510" y="76359"/>
                  </a:lnTo>
                  <a:lnTo>
                    <a:pt x="3317367" y="97084"/>
                  </a:lnTo>
                  <a:lnTo>
                    <a:pt x="3359591" y="120457"/>
                  </a:lnTo>
                  <a:lnTo>
                    <a:pt x="3400314" y="146051"/>
                  </a:lnTo>
                  <a:lnTo>
                    <a:pt x="3439456" y="173789"/>
                  </a:lnTo>
                  <a:lnTo>
                    <a:pt x="3476940" y="203594"/>
                  </a:lnTo>
                  <a:lnTo>
                    <a:pt x="3512687" y="235389"/>
                  </a:lnTo>
                  <a:lnTo>
                    <a:pt x="3546619" y="269095"/>
                  </a:lnTo>
                  <a:lnTo>
                    <a:pt x="3578657" y="304637"/>
                  </a:lnTo>
                  <a:lnTo>
                    <a:pt x="3608723" y="341936"/>
                  </a:lnTo>
                  <a:lnTo>
                    <a:pt x="3636738" y="380915"/>
                  </a:lnTo>
                  <a:lnTo>
                    <a:pt x="3662623" y="421498"/>
                  </a:lnTo>
                  <a:lnTo>
                    <a:pt x="3686302" y="463606"/>
                  </a:lnTo>
                </a:path>
              </a:pathLst>
            </a:custGeom>
            <a:ln w="12700">
              <a:solidFill>
                <a:srgbClr val="E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99031" y="176784"/>
              <a:ext cx="789432" cy="3063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1144" y="39623"/>
              <a:ext cx="502919" cy="5013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13432" y="192023"/>
              <a:ext cx="1115568" cy="2758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02132" y="371297"/>
            <a:ext cx="2825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30" dirty="0">
                <a:latin typeface="Arial Black"/>
                <a:cs typeface="Arial Black"/>
              </a:rPr>
              <a:t>УГ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spc="25" dirty="0">
                <a:latin typeface="Arial Black"/>
                <a:cs typeface="Arial Black"/>
              </a:rPr>
              <a:t>АТ</a:t>
            </a:r>
            <a:r>
              <a:rPr sz="500" spc="-125" dirty="0">
                <a:latin typeface="Arial Black"/>
                <a:cs typeface="Arial Black"/>
              </a:rPr>
              <a:t> </a:t>
            </a:r>
            <a:r>
              <a:rPr sz="500" dirty="0">
                <a:latin typeface="Arial Black"/>
                <a:cs typeface="Arial Black"/>
              </a:rPr>
              <a:t>У</a:t>
            </a:r>
            <a:endParaRPr sz="500">
              <a:latin typeface="Arial Black"/>
              <a:cs typeface="Arial Black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05384" y="144779"/>
            <a:ext cx="3359150" cy="352425"/>
            <a:chOff x="405384" y="144779"/>
            <a:chExt cx="3359150" cy="352425"/>
          </a:xfrm>
        </p:grpSpPr>
        <p:sp>
          <p:nvSpPr>
            <p:cNvPr id="60" name="object 60"/>
            <p:cNvSpPr/>
            <p:nvPr/>
          </p:nvSpPr>
          <p:spPr>
            <a:xfrm>
              <a:off x="405384" y="153923"/>
              <a:ext cx="297180" cy="2179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29000" y="144779"/>
              <a:ext cx="335279" cy="352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Широкоэкранный</PresentationFormat>
  <Paragraphs>133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Impact</vt:lpstr>
      <vt:lpstr>Times New Roman</vt:lpstr>
      <vt:lpstr>Trebuchet MS</vt:lpstr>
      <vt:lpstr>Verdana</vt:lpstr>
      <vt:lpstr>Office Theme</vt:lpstr>
      <vt:lpstr>ФЕДЕРАЛЬНОЕ ГОСУДАРСТВЕННОЕ БЮДЖЕТНОЕ ОБРАЗОВАТЕЛЬНОЕ УЧРЕЖДЕНИЕ ВЫСШЕГО ОБРАЗОВАНИЯ</vt:lpstr>
      <vt:lpstr>Презентация PowerPoint</vt:lpstr>
      <vt:lpstr>УУНиТ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высшего  образования в РБ</dc:title>
  <cp:lastModifiedBy>Ли Сергей Александрович</cp:lastModifiedBy>
  <cp:revision>2</cp:revision>
  <dcterms:created xsi:type="dcterms:W3CDTF">2023-02-07T10:23:42Z</dcterms:created>
  <dcterms:modified xsi:type="dcterms:W3CDTF">2023-02-07T12:57:48Z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2023-02-07T00:00:00Z</vt:filetime>
  </property>
</Properties>
</file>