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1129" r:id="rId2"/>
    <p:sldId id="1146" r:id="rId3"/>
    <p:sldId id="1108" r:id="rId4"/>
    <p:sldId id="1130" r:id="rId5"/>
    <p:sldId id="1131" r:id="rId6"/>
    <p:sldId id="1132" r:id="rId7"/>
    <p:sldId id="1133" r:id="rId8"/>
    <p:sldId id="1134" r:id="rId9"/>
    <p:sldId id="1147" r:id="rId10"/>
    <p:sldId id="1135" r:id="rId11"/>
    <p:sldId id="1136" r:id="rId12"/>
    <p:sldId id="1137" r:id="rId13"/>
    <p:sldId id="1139" r:id="rId14"/>
    <p:sldId id="1140" r:id="rId15"/>
    <p:sldId id="1141" r:id="rId16"/>
    <p:sldId id="1142" r:id="rId17"/>
    <p:sldId id="1143" r:id="rId18"/>
    <p:sldId id="1145" r:id="rId19"/>
  </p:sldIdLst>
  <p:sldSz cx="12192000" cy="6858000"/>
  <p:notesSz cx="6797675" cy="9926638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2" pos="7537" userDrawn="1">
          <p15:clr>
            <a:srgbClr val="A4A3A4"/>
          </p15:clr>
        </p15:guide>
        <p15:guide id="3" pos="143" userDrawn="1">
          <p15:clr>
            <a:srgbClr val="A4A3A4"/>
          </p15:clr>
        </p15:guide>
        <p15:guide id="5" orient="horz" pos="3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39"/>
    <a:srgbClr val="AA92FF"/>
    <a:srgbClr val="00BC7D"/>
    <a:srgbClr val="F75200"/>
    <a:srgbClr val="6E15FF"/>
    <a:srgbClr val="C1F26B"/>
    <a:srgbClr val="F9D84B"/>
    <a:srgbClr val="666666"/>
    <a:srgbClr val="F1EDFF"/>
    <a:srgbClr val="FFE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3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98" y="114"/>
      </p:cViewPr>
      <p:guideLst>
        <p:guide orient="horz" pos="1457"/>
        <p:guide pos="7537"/>
        <p:guide pos="143"/>
        <p:guide orient="horz" pos="3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FA596-6E0E-43BA-94B8-F1B9403597E4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3E322-49E2-4D4C-975E-90EA6CE1E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62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9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7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77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93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01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02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70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8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38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43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05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7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05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4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8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62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6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2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6489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04E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53610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04E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76373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504E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61839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001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5523" y="361188"/>
            <a:ext cx="2644139" cy="5212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5384" y="544829"/>
            <a:ext cx="11381231" cy="720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04E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9269" y="1664716"/>
            <a:ext cx="10910570" cy="4417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420093" y="6421418"/>
            <a:ext cx="510540" cy="21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52525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№</a:t>
            </a:r>
            <a:r>
              <a:rPr spc="-10" dirty="0"/>
              <a:t>с</a:t>
            </a:r>
            <a:r>
              <a:rPr dirty="0"/>
              <a:t>т</a:t>
            </a:r>
            <a:r>
              <a:rPr spc="-5" dirty="0"/>
              <a:t>р</a:t>
            </a:r>
            <a:r>
              <a:rPr dirty="0"/>
              <a:t>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69694" y="6047263"/>
            <a:ext cx="407669" cy="179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D0D0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Ряд</a:t>
            </a:r>
            <a:r>
              <a:rPr spc="-50" dirty="0"/>
              <a:t> </a:t>
            </a: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58954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56FDFD-7F57-9052-D993-F3AC63C3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3031" t="23385" r="23032" b="2302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777E5-CE2F-8602-7118-8E0D76F131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85" y="2754151"/>
            <a:ext cx="5926230" cy="134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847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550140-6089-3EC2-E6F7-30AA6F3B7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559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69BB2C-297C-49B3-0BA7-1B9CDE14F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92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64D-7445-6F42-601E-301EE502C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583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D0AA4-EFAE-C012-A630-FA852F494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4835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22D7D0-8CCA-1833-C969-64CE9B1F6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399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29BF3-38BC-5AF1-2AEE-9E36F57E2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432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F93121-B7FE-AB60-AC46-2837A37BE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443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A90F3-D78A-CA31-ACDD-FB409D1AC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62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57A54-DE0B-6E78-EE39-86FDB0B6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08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957A0-5F77-507E-3F97-D3C611BD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4E19E1-67F1-0290-3E42-B7C12EEC3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9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7D9DE6-CAA8-EC7C-1B3E-0D51F96F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67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D84AB-26F5-0071-D44C-2B28758C0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145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95C46-1E70-B723-D3AE-F9BBA8122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80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C8928-47CD-04DA-8BBE-A89D87B8F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52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78D2B4-79A3-2226-CDF1-87E257303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41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C3FC0B-00B2-18E2-497D-0C848AB55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1501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39814</TotalTime>
  <Words>18</Words>
  <Application>Microsoft Office PowerPoint</Application>
  <PresentationFormat>Широкоэкранный</PresentationFormat>
  <Paragraphs>18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Verdana</vt:lpstr>
      <vt:lpstr>Calibri</vt:lpstr>
      <vt:lpstr>宋体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РабцевичАА</dc:title>
  <dc:creator>РабцевичАА</dc:creator>
  <cp:lastModifiedBy>Ли Сергей Александрович</cp:lastModifiedBy>
  <cp:revision>533</cp:revision>
  <cp:lastPrinted>2023-01-13T06:35:50Z</cp:lastPrinted>
  <dcterms:created xsi:type="dcterms:W3CDTF">2021-10-20T18:23:51Z</dcterms:created>
  <dcterms:modified xsi:type="dcterms:W3CDTF">2023-03-10T06:24:26Z</dcterms:modified>
</cp:coreProperties>
</file>